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9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87" r:id="rId11"/>
    <p:sldId id="278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EFEEED"/>
    <a:srgbClr val="B2B3B2"/>
    <a:srgbClr val="8D8E8D"/>
    <a:srgbClr val="272727"/>
    <a:srgbClr val="505150"/>
    <a:srgbClr val="636463"/>
    <a:srgbClr val="776F72"/>
    <a:srgbClr val="5A5B5E"/>
    <a:srgbClr val="3131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9875" autoAdjust="0"/>
  </p:normalViewPr>
  <p:slideViewPr>
    <p:cSldViewPr snapToGrid="0" snapToObjects="1">
      <p:cViewPr varScale="1">
        <p:scale>
          <a:sx n="73" d="100"/>
          <a:sy n="73" d="100"/>
        </p:scale>
        <p:origin x="1314" y="-24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4" d="100"/>
          <a:sy n="54" d="100"/>
        </p:scale>
        <p:origin x="-2928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EDD0E1-4C6E-442A-8732-593DAF8610BB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63B3D2C-8B06-4489-A8E1-0C83AE30BADD}">
      <dgm:prSet phldrT="[文本]"/>
      <dgm:spPr/>
      <dgm:t>
        <a:bodyPr/>
        <a:lstStyle/>
        <a:p>
          <a:r>
            <a:rPr lang="zh-CN" altLang="en-US" dirty="0" smtClean="0"/>
            <a:t>乙方转的甲方</a:t>
          </a:r>
          <a:endParaRPr lang="zh-CN" altLang="en-US" dirty="0"/>
        </a:p>
      </dgm:t>
    </dgm:pt>
    <dgm:pt modelId="{2E06BE93-A360-4D99-9156-9DDB558D4BEC}" type="parTrans" cxnId="{7DBF09AD-3F9C-4D4E-BE29-4F4171DBF213}">
      <dgm:prSet/>
      <dgm:spPr/>
      <dgm:t>
        <a:bodyPr/>
        <a:lstStyle/>
        <a:p>
          <a:endParaRPr lang="zh-CN" altLang="en-US"/>
        </a:p>
      </dgm:t>
    </dgm:pt>
    <dgm:pt modelId="{144013F2-7A38-4190-93CB-E6C30D7E7FE9}" type="sibTrans" cxnId="{7DBF09AD-3F9C-4D4E-BE29-4F4171DBF213}">
      <dgm:prSet/>
      <dgm:spPr/>
      <dgm:t>
        <a:bodyPr/>
        <a:lstStyle/>
        <a:p>
          <a:endParaRPr lang="zh-CN" altLang="en-US"/>
        </a:p>
      </dgm:t>
    </dgm:pt>
    <dgm:pt modelId="{63AF5689-C6AE-48E6-B64F-D447F27CEE35}">
      <dgm:prSet phldrT="[文本]"/>
      <dgm:spPr/>
      <dgm:t>
        <a:bodyPr/>
        <a:lstStyle/>
        <a:p>
          <a:r>
            <a:rPr lang="zh-CN" altLang="en-US" dirty="0" smtClean="0"/>
            <a:t>一个项目组两年多</a:t>
          </a:r>
          <a:endParaRPr lang="zh-CN" altLang="en-US" dirty="0"/>
        </a:p>
      </dgm:t>
    </dgm:pt>
    <dgm:pt modelId="{80ED4991-C3DB-497E-80E1-03A0401DB49B}" type="parTrans" cxnId="{1FF17064-5AC4-448D-A614-80B83168EE13}">
      <dgm:prSet/>
      <dgm:spPr/>
      <dgm:t>
        <a:bodyPr/>
        <a:lstStyle/>
        <a:p>
          <a:endParaRPr lang="zh-CN" altLang="en-US"/>
        </a:p>
      </dgm:t>
    </dgm:pt>
    <dgm:pt modelId="{895C2434-EF3F-45A1-8885-603474D0531D}" type="sibTrans" cxnId="{1FF17064-5AC4-448D-A614-80B83168EE13}">
      <dgm:prSet/>
      <dgm:spPr/>
      <dgm:t>
        <a:bodyPr/>
        <a:lstStyle/>
        <a:p>
          <a:endParaRPr lang="zh-CN" altLang="en-US"/>
        </a:p>
      </dgm:t>
    </dgm:pt>
    <dgm:pt modelId="{AA2D14E6-D399-4C0E-A571-537EB881BA05}">
      <dgm:prSet phldrT="[文本]"/>
      <dgm:spPr/>
      <dgm:t>
        <a:bodyPr/>
        <a:lstStyle/>
        <a:p>
          <a:r>
            <a:rPr lang="zh-CN" altLang="en-US" dirty="0" smtClean="0"/>
            <a:t>一人到多人</a:t>
          </a:r>
          <a:endParaRPr lang="zh-CN" altLang="en-US" dirty="0"/>
        </a:p>
      </dgm:t>
    </dgm:pt>
    <dgm:pt modelId="{64221A32-6992-49AD-AD65-D51A45FAE61D}" type="parTrans" cxnId="{FF96F281-F9A2-47EB-98A2-5234D537AA6E}">
      <dgm:prSet/>
      <dgm:spPr/>
      <dgm:t>
        <a:bodyPr/>
        <a:lstStyle/>
        <a:p>
          <a:endParaRPr lang="zh-CN" altLang="en-US"/>
        </a:p>
      </dgm:t>
    </dgm:pt>
    <dgm:pt modelId="{FFA551EE-ADA5-40C0-B8B3-0D53580D138A}" type="sibTrans" cxnId="{FF96F281-F9A2-47EB-98A2-5234D537AA6E}">
      <dgm:prSet/>
      <dgm:spPr/>
      <dgm:t>
        <a:bodyPr/>
        <a:lstStyle/>
        <a:p>
          <a:endParaRPr lang="zh-CN" altLang="en-US"/>
        </a:p>
      </dgm:t>
    </dgm:pt>
    <dgm:pt modelId="{97135DB2-6EC2-4E05-93F2-BD6EC3443FBE}" type="pres">
      <dgm:prSet presAssocID="{95EDD0E1-4C6E-442A-8732-593DAF8610BB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406DFA8C-2520-4F45-99B1-B2F9F2BD2759}" type="pres">
      <dgm:prSet presAssocID="{963B3D2C-8B06-4489-A8E1-0C83AE30BADD}" presName="composite" presStyleCnt="0"/>
      <dgm:spPr/>
    </dgm:pt>
    <dgm:pt modelId="{386E3FD7-AF8D-4B98-8EFB-C4C112D65C40}" type="pres">
      <dgm:prSet presAssocID="{963B3D2C-8B06-4489-A8E1-0C83AE30BADD}" presName="bentUpArrow1" presStyleLbl="alignImgPlace1" presStyleIdx="0" presStyleCnt="2"/>
      <dgm:spPr/>
    </dgm:pt>
    <dgm:pt modelId="{9C2227C4-1361-4FDF-8B43-1EB62849AAC5}" type="pres">
      <dgm:prSet presAssocID="{963B3D2C-8B06-4489-A8E1-0C83AE30BADD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D3242BC-B1CD-4504-A2AA-D9C6B2C4E0F9}" type="pres">
      <dgm:prSet presAssocID="{963B3D2C-8B06-4489-A8E1-0C83AE30BADD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D6DE318-3662-48E8-B036-529D3AFEBEA7}" type="pres">
      <dgm:prSet presAssocID="{144013F2-7A38-4190-93CB-E6C30D7E7FE9}" presName="sibTrans" presStyleCnt="0"/>
      <dgm:spPr/>
    </dgm:pt>
    <dgm:pt modelId="{CD68F4F2-4366-4F89-943F-48FF21A5DF56}" type="pres">
      <dgm:prSet presAssocID="{63AF5689-C6AE-48E6-B64F-D447F27CEE35}" presName="composite" presStyleCnt="0"/>
      <dgm:spPr/>
    </dgm:pt>
    <dgm:pt modelId="{B2BFF57D-89CF-4ACA-80FE-21C8603E45A8}" type="pres">
      <dgm:prSet presAssocID="{63AF5689-C6AE-48E6-B64F-D447F27CEE35}" presName="bentUpArrow1" presStyleLbl="alignImgPlace1" presStyleIdx="1" presStyleCnt="2"/>
      <dgm:spPr/>
    </dgm:pt>
    <dgm:pt modelId="{81CC7555-E671-45C5-B0C8-5169EF5CD430}" type="pres">
      <dgm:prSet presAssocID="{63AF5689-C6AE-48E6-B64F-D447F27CEE35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4AF87A2-44C0-40CC-81FB-CB893F7A78C0}" type="pres">
      <dgm:prSet presAssocID="{63AF5689-C6AE-48E6-B64F-D447F27CEE35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0C2F5-4DAF-41EE-A978-DACBFEB190F1}" type="pres">
      <dgm:prSet presAssocID="{895C2434-EF3F-45A1-8885-603474D0531D}" presName="sibTrans" presStyleCnt="0"/>
      <dgm:spPr/>
    </dgm:pt>
    <dgm:pt modelId="{0BDEA1E9-CB79-4A3E-8850-A430E095F74A}" type="pres">
      <dgm:prSet presAssocID="{AA2D14E6-D399-4C0E-A571-537EB881BA05}" presName="composite" presStyleCnt="0"/>
      <dgm:spPr/>
    </dgm:pt>
    <dgm:pt modelId="{3B9BA675-63CF-4B27-80F4-C40B4F0D9BF3}" type="pres">
      <dgm:prSet presAssocID="{AA2D14E6-D399-4C0E-A571-537EB881BA05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DE29AD86-ABC1-4A58-89C1-468891F7D2DB}" type="presOf" srcId="{AA2D14E6-D399-4C0E-A571-537EB881BA05}" destId="{3B9BA675-63CF-4B27-80F4-C40B4F0D9BF3}" srcOrd="0" destOrd="0" presId="urn:microsoft.com/office/officeart/2005/8/layout/StepDownProcess"/>
    <dgm:cxn modelId="{7DBF09AD-3F9C-4D4E-BE29-4F4171DBF213}" srcId="{95EDD0E1-4C6E-442A-8732-593DAF8610BB}" destId="{963B3D2C-8B06-4489-A8E1-0C83AE30BADD}" srcOrd="0" destOrd="0" parTransId="{2E06BE93-A360-4D99-9156-9DDB558D4BEC}" sibTransId="{144013F2-7A38-4190-93CB-E6C30D7E7FE9}"/>
    <dgm:cxn modelId="{1FF17064-5AC4-448D-A614-80B83168EE13}" srcId="{95EDD0E1-4C6E-442A-8732-593DAF8610BB}" destId="{63AF5689-C6AE-48E6-B64F-D447F27CEE35}" srcOrd="1" destOrd="0" parTransId="{80ED4991-C3DB-497E-80E1-03A0401DB49B}" sibTransId="{895C2434-EF3F-45A1-8885-603474D0531D}"/>
    <dgm:cxn modelId="{01FAF9BA-F9CE-45D1-B12A-8E812E76C733}" type="presOf" srcId="{63AF5689-C6AE-48E6-B64F-D447F27CEE35}" destId="{81CC7555-E671-45C5-B0C8-5169EF5CD430}" srcOrd="0" destOrd="0" presId="urn:microsoft.com/office/officeart/2005/8/layout/StepDownProcess"/>
    <dgm:cxn modelId="{FF96F281-F9A2-47EB-98A2-5234D537AA6E}" srcId="{95EDD0E1-4C6E-442A-8732-593DAF8610BB}" destId="{AA2D14E6-D399-4C0E-A571-537EB881BA05}" srcOrd="2" destOrd="0" parTransId="{64221A32-6992-49AD-AD65-D51A45FAE61D}" sibTransId="{FFA551EE-ADA5-40C0-B8B3-0D53580D138A}"/>
    <dgm:cxn modelId="{E4ED1EF7-8BA4-4F85-94EE-5D62E468438E}" type="presOf" srcId="{95EDD0E1-4C6E-442A-8732-593DAF8610BB}" destId="{97135DB2-6EC2-4E05-93F2-BD6EC3443FBE}" srcOrd="0" destOrd="0" presId="urn:microsoft.com/office/officeart/2005/8/layout/StepDownProcess"/>
    <dgm:cxn modelId="{C6F6F6FC-42B6-4B41-ADEA-08EAF1774A64}" type="presOf" srcId="{963B3D2C-8B06-4489-A8E1-0C83AE30BADD}" destId="{9C2227C4-1361-4FDF-8B43-1EB62849AAC5}" srcOrd="0" destOrd="0" presId="urn:microsoft.com/office/officeart/2005/8/layout/StepDownProcess"/>
    <dgm:cxn modelId="{89A7DB6C-370E-485F-8BAF-3368D7812108}" type="presParOf" srcId="{97135DB2-6EC2-4E05-93F2-BD6EC3443FBE}" destId="{406DFA8C-2520-4F45-99B1-B2F9F2BD2759}" srcOrd="0" destOrd="0" presId="urn:microsoft.com/office/officeart/2005/8/layout/StepDownProcess"/>
    <dgm:cxn modelId="{A79E5413-F53B-4A1C-B0EA-260B6C401C18}" type="presParOf" srcId="{406DFA8C-2520-4F45-99B1-B2F9F2BD2759}" destId="{386E3FD7-AF8D-4B98-8EFB-C4C112D65C40}" srcOrd="0" destOrd="0" presId="urn:microsoft.com/office/officeart/2005/8/layout/StepDownProcess"/>
    <dgm:cxn modelId="{351F443F-2BC0-4C94-A94D-C67F334CAC11}" type="presParOf" srcId="{406DFA8C-2520-4F45-99B1-B2F9F2BD2759}" destId="{9C2227C4-1361-4FDF-8B43-1EB62849AAC5}" srcOrd="1" destOrd="0" presId="urn:microsoft.com/office/officeart/2005/8/layout/StepDownProcess"/>
    <dgm:cxn modelId="{DE9E8CEC-6A4C-4F47-8A02-63056BFFE92F}" type="presParOf" srcId="{406DFA8C-2520-4F45-99B1-B2F9F2BD2759}" destId="{AD3242BC-B1CD-4504-A2AA-D9C6B2C4E0F9}" srcOrd="2" destOrd="0" presId="urn:microsoft.com/office/officeart/2005/8/layout/StepDownProcess"/>
    <dgm:cxn modelId="{CD8956B6-E1F4-41BB-B84A-CDF07686B6FC}" type="presParOf" srcId="{97135DB2-6EC2-4E05-93F2-BD6EC3443FBE}" destId="{7D6DE318-3662-48E8-B036-529D3AFEBEA7}" srcOrd="1" destOrd="0" presId="urn:microsoft.com/office/officeart/2005/8/layout/StepDownProcess"/>
    <dgm:cxn modelId="{B72A8EB5-AA09-4220-81DF-68AC99BE7AF5}" type="presParOf" srcId="{97135DB2-6EC2-4E05-93F2-BD6EC3443FBE}" destId="{CD68F4F2-4366-4F89-943F-48FF21A5DF56}" srcOrd="2" destOrd="0" presId="urn:microsoft.com/office/officeart/2005/8/layout/StepDownProcess"/>
    <dgm:cxn modelId="{7F5193FD-C018-43AB-A42A-0369529DFC87}" type="presParOf" srcId="{CD68F4F2-4366-4F89-943F-48FF21A5DF56}" destId="{B2BFF57D-89CF-4ACA-80FE-21C8603E45A8}" srcOrd="0" destOrd="0" presId="urn:microsoft.com/office/officeart/2005/8/layout/StepDownProcess"/>
    <dgm:cxn modelId="{63890898-49D7-4876-8C15-753AD351021F}" type="presParOf" srcId="{CD68F4F2-4366-4F89-943F-48FF21A5DF56}" destId="{81CC7555-E671-45C5-B0C8-5169EF5CD430}" srcOrd="1" destOrd="0" presId="urn:microsoft.com/office/officeart/2005/8/layout/StepDownProcess"/>
    <dgm:cxn modelId="{CE5B0764-A09E-4901-961F-6FF6FC2019A0}" type="presParOf" srcId="{CD68F4F2-4366-4F89-943F-48FF21A5DF56}" destId="{04AF87A2-44C0-40CC-81FB-CB893F7A78C0}" srcOrd="2" destOrd="0" presId="urn:microsoft.com/office/officeart/2005/8/layout/StepDownProcess"/>
    <dgm:cxn modelId="{97854F9E-2F4A-4CAF-84B1-302E3F3AE816}" type="presParOf" srcId="{97135DB2-6EC2-4E05-93F2-BD6EC3443FBE}" destId="{D400C2F5-4DAF-41EE-A978-DACBFEB190F1}" srcOrd="3" destOrd="0" presId="urn:microsoft.com/office/officeart/2005/8/layout/StepDownProcess"/>
    <dgm:cxn modelId="{CD00BD87-167E-4723-96D4-7219BE5D0F43}" type="presParOf" srcId="{97135DB2-6EC2-4E05-93F2-BD6EC3443FBE}" destId="{0BDEA1E9-CB79-4A3E-8850-A430E095F74A}" srcOrd="4" destOrd="0" presId="urn:microsoft.com/office/officeart/2005/8/layout/StepDownProcess"/>
    <dgm:cxn modelId="{58AD8E73-A766-4750-A778-72EF0DAD6A41}" type="presParOf" srcId="{0BDEA1E9-CB79-4A3E-8850-A430E095F74A}" destId="{3B9BA675-63CF-4B27-80F4-C40B4F0D9BF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32742D-481F-4BEE-9854-1A851B709B1C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3FAA67-05EE-4E49-993C-40EE5D03E406}">
      <dgm:prSet phldrT="[文本]"/>
      <dgm:spPr>
        <a:solidFill>
          <a:srgbClr val="FFC000"/>
        </a:solidFill>
      </dgm:spPr>
      <dgm:t>
        <a:bodyPr/>
        <a:lstStyle/>
        <a:p>
          <a:r>
            <a:rPr lang="zh-CN" altLang="en-US" dirty="0" smtClean="0">
              <a:solidFill>
                <a:schemeClr val="bg1"/>
              </a:solidFill>
            </a:rPr>
            <a:t>多了很多的会议</a:t>
          </a:r>
          <a:endParaRPr lang="zh-CN" altLang="en-US" dirty="0">
            <a:solidFill>
              <a:schemeClr val="bg1"/>
            </a:solidFill>
          </a:endParaRPr>
        </a:p>
      </dgm:t>
    </dgm:pt>
    <dgm:pt modelId="{4855B661-5EDA-448B-A143-ABF541DF58F5}" type="parTrans" cxnId="{3299535F-A5A7-48C9-9DF4-38BA56AE2B57}">
      <dgm:prSet/>
      <dgm:spPr/>
      <dgm:t>
        <a:bodyPr/>
        <a:lstStyle/>
        <a:p>
          <a:endParaRPr lang="zh-CN" altLang="en-US"/>
        </a:p>
      </dgm:t>
    </dgm:pt>
    <dgm:pt modelId="{38CD2E45-A920-46BB-ADDC-F1490B2E9616}" type="sibTrans" cxnId="{3299535F-A5A7-48C9-9DF4-38BA56AE2B57}">
      <dgm:prSet/>
      <dgm:spPr/>
      <dgm:t>
        <a:bodyPr/>
        <a:lstStyle/>
        <a:p>
          <a:endParaRPr lang="zh-CN" altLang="en-US"/>
        </a:p>
      </dgm:t>
    </dgm:pt>
    <dgm:pt modelId="{1B6AFF5B-273A-4B6E-9447-5B8D9A35624B}">
      <dgm:prSet phldrT="[文本]"/>
      <dgm:spPr>
        <a:solidFill>
          <a:srgbClr val="FFC000"/>
        </a:solidFill>
      </dgm:spPr>
      <dgm:t>
        <a:bodyPr/>
        <a:lstStyle/>
        <a:p>
          <a:r>
            <a:rPr lang="zh-CN" altLang="en-US" dirty="0" smtClean="0"/>
            <a:t>经常被围着问这个能不能做</a:t>
          </a:r>
          <a:endParaRPr lang="zh-CN" altLang="en-US" dirty="0"/>
        </a:p>
      </dgm:t>
    </dgm:pt>
    <dgm:pt modelId="{55998F2E-F82D-4506-9534-B31465563D83}" type="parTrans" cxnId="{BEAB40EE-D4DC-4875-A9A5-503ED5B96665}">
      <dgm:prSet/>
      <dgm:spPr/>
      <dgm:t>
        <a:bodyPr/>
        <a:lstStyle/>
        <a:p>
          <a:endParaRPr lang="zh-CN" altLang="en-US"/>
        </a:p>
      </dgm:t>
    </dgm:pt>
    <dgm:pt modelId="{D46BC453-B98B-43C6-B7AC-F6836B6A102B}" type="sibTrans" cxnId="{BEAB40EE-D4DC-4875-A9A5-503ED5B96665}">
      <dgm:prSet/>
      <dgm:spPr/>
      <dgm:t>
        <a:bodyPr/>
        <a:lstStyle/>
        <a:p>
          <a:endParaRPr lang="zh-CN" altLang="en-US"/>
        </a:p>
      </dgm:t>
    </dgm:pt>
    <dgm:pt modelId="{DC5C80D9-87C2-4EA6-B38F-7C6771366E9A}">
      <dgm:prSet phldrT="[文本]"/>
      <dgm:spPr>
        <a:solidFill>
          <a:srgbClr val="FFC000"/>
        </a:solidFill>
      </dgm:spPr>
      <dgm:t>
        <a:bodyPr/>
        <a:lstStyle/>
        <a:p>
          <a:r>
            <a:rPr lang="zh-CN" altLang="en-US" dirty="0" smtClean="0">
              <a:solidFill>
                <a:schemeClr val="bg1"/>
              </a:solidFill>
            </a:rPr>
            <a:t>合理分配工作</a:t>
          </a:r>
          <a:endParaRPr lang="zh-CN" altLang="en-US" dirty="0">
            <a:solidFill>
              <a:schemeClr val="bg1"/>
            </a:solidFill>
          </a:endParaRPr>
        </a:p>
      </dgm:t>
    </dgm:pt>
    <dgm:pt modelId="{0534FD62-D358-4868-9D76-F7E517A2E58E}" type="parTrans" cxnId="{29363313-F262-4E37-A169-6B6682C1B541}">
      <dgm:prSet/>
      <dgm:spPr/>
      <dgm:t>
        <a:bodyPr/>
        <a:lstStyle/>
        <a:p>
          <a:endParaRPr lang="zh-CN" altLang="en-US"/>
        </a:p>
      </dgm:t>
    </dgm:pt>
    <dgm:pt modelId="{FC7F955F-2345-4DDB-B641-6C5D04A46A31}" type="sibTrans" cxnId="{29363313-F262-4E37-A169-6B6682C1B541}">
      <dgm:prSet/>
      <dgm:spPr/>
      <dgm:t>
        <a:bodyPr/>
        <a:lstStyle/>
        <a:p>
          <a:endParaRPr lang="zh-CN" altLang="en-US"/>
        </a:p>
      </dgm:t>
    </dgm:pt>
    <dgm:pt modelId="{BB37E295-9B3A-43FF-8E0F-32FD62721074}">
      <dgm:prSet phldrT="[文本]"/>
      <dgm:spPr>
        <a:solidFill>
          <a:srgbClr val="FFC000"/>
        </a:solidFill>
      </dgm:spPr>
      <dgm:t>
        <a:bodyPr/>
        <a:lstStyle/>
        <a:p>
          <a:r>
            <a:rPr lang="zh-CN" altLang="en-US" dirty="0" smtClean="0"/>
            <a:t>编写前端设计文档</a:t>
          </a:r>
          <a:endParaRPr lang="zh-CN" altLang="en-US" dirty="0"/>
        </a:p>
      </dgm:t>
    </dgm:pt>
    <dgm:pt modelId="{8D17D893-BE08-4548-B982-06224735B75E}" type="parTrans" cxnId="{8E4D15D3-DA45-489C-A15F-B1C848AF3F93}">
      <dgm:prSet/>
      <dgm:spPr/>
      <dgm:t>
        <a:bodyPr/>
        <a:lstStyle/>
        <a:p>
          <a:endParaRPr lang="zh-CN" altLang="en-US"/>
        </a:p>
      </dgm:t>
    </dgm:pt>
    <dgm:pt modelId="{456D8E09-5735-4902-88BC-2689926A05AA}" type="sibTrans" cxnId="{8E4D15D3-DA45-489C-A15F-B1C848AF3F93}">
      <dgm:prSet/>
      <dgm:spPr/>
      <dgm:t>
        <a:bodyPr/>
        <a:lstStyle/>
        <a:p>
          <a:endParaRPr lang="zh-CN" altLang="en-US"/>
        </a:p>
      </dgm:t>
    </dgm:pt>
    <dgm:pt modelId="{5EE3AB46-6D0E-4325-8809-F2E3A18EBCA7}">
      <dgm:prSet phldrT="[文本]"/>
      <dgm:spPr>
        <a:solidFill>
          <a:srgbClr val="FFC000"/>
        </a:solidFill>
      </dgm:spPr>
      <dgm:t>
        <a:bodyPr/>
        <a:lstStyle/>
        <a:p>
          <a:r>
            <a:rPr lang="zh-CN" altLang="en-US" dirty="0" smtClean="0"/>
            <a:t>到了晚上才能静心</a:t>
          </a:r>
          <a:r>
            <a:rPr lang="en-US" altLang="zh-CN" dirty="0" smtClean="0"/>
            <a:t>coding</a:t>
          </a:r>
          <a:endParaRPr lang="zh-CN" altLang="en-US" dirty="0"/>
        </a:p>
      </dgm:t>
    </dgm:pt>
    <dgm:pt modelId="{111282C6-A572-4764-BC01-C5AECD2B53C2}" type="parTrans" cxnId="{DBBF64ED-C727-4812-B0CD-2AD642CCF1F1}">
      <dgm:prSet/>
      <dgm:spPr/>
      <dgm:t>
        <a:bodyPr/>
        <a:lstStyle/>
        <a:p>
          <a:endParaRPr lang="zh-CN" altLang="en-US"/>
        </a:p>
      </dgm:t>
    </dgm:pt>
    <dgm:pt modelId="{A2AAE9B9-259A-4B16-9F69-3AFD228E6356}" type="sibTrans" cxnId="{DBBF64ED-C727-4812-B0CD-2AD642CCF1F1}">
      <dgm:prSet/>
      <dgm:spPr/>
      <dgm:t>
        <a:bodyPr/>
        <a:lstStyle/>
        <a:p>
          <a:endParaRPr lang="zh-CN" altLang="en-US"/>
        </a:p>
      </dgm:t>
    </dgm:pt>
    <dgm:pt modelId="{A2238588-4886-4CB0-999D-0B683A90E520}" type="pres">
      <dgm:prSet presAssocID="{3C32742D-481F-4BEE-9854-1A851B709B1C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1131DA94-354C-4394-AE3B-478CB5CCE5A1}" type="pres">
      <dgm:prSet presAssocID="{3C32742D-481F-4BEE-9854-1A851B709B1C}" presName="Name1" presStyleCnt="0"/>
      <dgm:spPr/>
    </dgm:pt>
    <dgm:pt modelId="{90318B6E-80B4-462A-9182-17AF0B9E22E3}" type="pres">
      <dgm:prSet presAssocID="{3C32742D-481F-4BEE-9854-1A851B709B1C}" presName="cycle" presStyleCnt="0"/>
      <dgm:spPr/>
    </dgm:pt>
    <dgm:pt modelId="{BACBD933-83DC-4DD1-8AE4-6EB42E13EB98}" type="pres">
      <dgm:prSet presAssocID="{3C32742D-481F-4BEE-9854-1A851B709B1C}" presName="srcNode" presStyleLbl="node1" presStyleIdx="0" presStyleCnt="5"/>
      <dgm:spPr/>
    </dgm:pt>
    <dgm:pt modelId="{FCE81948-0A9E-4252-A901-481767D20790}" type="pres">
      <dgm:prSet presAssocID="{3C32742D-481F-4BEE-9854-1A851B709B1C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0438DA3F-F321-4D35-A031-96847DE00414}" type="pres">
      <dgm:prSet presAssocID="{3C32742D-481F-4BEE-9854-1A851B709B1C}" presName="extraNode" presStyleLbl="node1" presStyleIdx="0" presStyleCnt="5"/>
      <dgm:spPr/>
    </dgm:pt>
    <dgm:pt modelId="{B47665CC-1022-42ED-AD3B-97FAEF25525D}" type="pres">
      <dgm:prSet presAssocID="{3C32742D-481F-4BEE-9854-1A851B709B1C}" presName="dstNode" presStyleLbl="node1" presStyleIdx="0" presStyleCnt="5"/>
      <dgm:spPr/>
    </dgm:pt>
    <dgm:pt modelId="{FCECCE1E-A869-489A-965A-039272B9A88B}" type="pres">
      <dgm:prSet presAssocID="{683FAA67-05EE-4E49-993C-40EE5D03E406}" presName="text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61C8A6A-86D1-411D-860A-B37D1CB8D45E}" type="pres">
      <dgm:prSet presAssocID="{683FAA67-05EE-4E49-993C-40EE5D03E406}" presName="accent_1" presStyleCnt="0"/>
      <dgm:spPr/>
    </dgm:pt>
    <dgm:pt modelId="{1C8BC826-E62D-451C-912A-BBD19B722E29}" type="pres">
      <dgm:prSet presAssocID="{683FAA67-05EE-4E49-993C-40EE5D03E406}" presName="accentRepeatNode" presStyleLbl="solidFgAcc1" presStyleIdx="0" presStyleCnt="5"/>
      <dgm:spPr/>
    </dgm:pt>
    <dgm:pt modelId="{7E961174-C3E0-4449-8D4B-0B532BC8983B}" type="pres">
      <dgm:prSet presAssocID="{1B6AFF5B-273A-4B6E-9447-5B8D9A35624B}" presName="text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058ECB4-EADF-4A0A-9F35-BABCD9593D2F}" type="pres">
      <dgm:prSet presAssocID="{1B6AFF5B-273A-4B6E-9447-5B8D9A35624B}" presName="accent_2" presStyleCnt="0"/>
      <dgm:spPr/>
    </dgm:pt>
    <dgm:pt modelId="{1BFA45C9-C2CF-434F-BD39-8303965731D7}" type="pres">
      <dgm:prSet presAssocID="{1B6AFF5B-273A-4B6E-9447-5B8D9A35624B}" presName="accentRepeatNode" presStyleLbl="solidFgAcc1" presStyleIdx="1" presStyleCnt="5"/>
      <dgm:spPr/>
    </dgm:pt>
    <dgm:pt modelId="{46B9D156-8345-497D-9756-C50C8AA8497D}" type="pres">
      <dgm:prSet presAssocID="{DC5C80D9-87C2-4EA6-B38F-7C6771366E9A}" presName="text_3" presStyleLbl="node1" presStyleIdx="2" presStyleCnt="5" custLinFactNeighborX="863" custLinFactNeighborY="914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3AEB1DB-172E-43D5-AC51-B0DFC022BCA7}" type="pres">
      <dgm:prSet presAssocID="{DC5C80D9-87C2-4EA6-B38F-7C6771366E9A}" presName="accent_3" presStyleCnt="0"/>
      <dgm:spPr/>
    </dgm:pt>
    <dgm:pt modelId="{5E942744-50B9-4274-93A0-D6B31FE34A93}" type="pres">
      <dgm:prSet presAssocID="{DC5C80D9-87C2-4EA6-B38F-7C6771366E9A}" presName="accentRepeatNode" presStyleLbl="solidFgAcc1" presStyleIdx="2" presStyleCnt="5"/>
      <dgm:spPr/>
    </dgm:pt>
    <dgm:pt modelId="{158B3844-C08F-4DFD-AE44-F0F5DC694084}" type="pres">
      <dgm:prSet presAssocID="{BB37E295-9B3A-43FF-8E0F-32FD62721074}" presName="text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B2226B1-60D5-4608-AF2C-55C50E65062C}" type="pres">
      <dgm:prSet presAssocID="{BB37E295-9B3A-43FF-8E0F-32FD62721074}" presName="accent_4" presStyleCnt="0"/>
      <dgm:spPr/>
    </dgm:pt>
    <dgm:pt modelId="{EF304AA0-EDAF-4CF2-8DFF-2659B1228874}" type="pres">
      <dgm:prSet presAssocID="{BB37E295-9B3A-43FF-8E0F-32FD62721074}" presName="accentRepeatNode" presStyleLbl="solidFgAcc1" presStyleIdx="3" presStyleCnt="5"/>
      <dgm:spPr/>
    </dgm:pt>
    <dgm:pt modelId="{5198A801-FCD4-4D10-A770-F2F52125CB23}" type="pres">
      <dgm:prSet presAssocID="{5EE3AB46-6D0E-4325-8809-F2E3A18EBCA7}" presName="text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83C450C-24E5-48E4-B0DC-F314EEDEB7E0}" type="pres">
      <dgm:prSet presAssocID="{5EE3AB46-6D0E-4325-8809-F2E3A18EBCA7}" presName="accent_5" presStyleCnt="0"/>
      <dgm:spPr/>
    </dgm:pt>
    <dgm:pt modelId="{8EAF3EDF-ED61-4DE9-9B9F-4A3426398769}" type="pres">
      <dgm:prSet presAssocID="{5EE3AB46-6D0E-4325-8809-F2E3A18EBCA7}" presName="accentRepeatNode" presStyleLbl="solidFgAcc1" presStyleIdx="4" presStyleCnt="5"/>
      <dgm:spPr/>
    </dgm:pt>
  </dgm:ptLst>
  <dgm:cxnLst>
    <dgm:cxn modelId="{75E546E2-7934-4144-924C-2414BF632C77}" type="presOf" srcId="{38CD2E45-A920-46BB-ADDC-F1490B2E9616}" destId="{FCE81948-0A9E-4252-A901-481767D20790}" srcOrd="0" destOrd="0" presId="urn:microsoft.com/office/officeart/2008/layout/VerticalCurvedList"/>
    <dgm:cxn modelId="{DBBF64ED-C727-4812-B0CD-2AD642CCF1F1}" srcId="{3C32742D-481F-4BEE-9854-1A851B709B1C}" destId="{5EE3AB46-6D0E-4325-8809-F2E3A18EBCA7}" srcOrd="4" destOrd="0" parTransId="{111282C6-A572-4764-BC01-C5AECD2B53C2}" sibTransId="{A2AAE9B9-259A-4B16-9F69-3AFD228E6356}"/>
    <dgm:cxn modelId="{CA9B48D6-FCF2-475E-B7EF-612ABF5DD6EC}" type="presOf" srcId="{DC5C80D9-87C2-4EA6-B38F-7C6771366E9A}" destId="{46B9D156-8345-497D-9756-C50C8AA8497D}" srcOrd="0" destOrd="0" presId="urn:microsoft.com/office/officeart/2008/layout/VerticalCurvedList"/>
    <dgm:cxn modelId="{29363313-F262-4E37-A169-6B6682C1B541}" srcId="{3C32742D-481F-4BEE-9854-1A851B709B1C}" destId="{DC5C80D9-87C2-4EA6-B38F-7C6771366E9A}" srcOrd="2" destOrd="0" parTransId="{0534FD62-D358-4868-9D76-F7E517A2E58E}" sibTransId="{FC7F955F-2345-4DDB-B641-6C5D04A46A31}"/>
    <dgm:cxn modelId="{7C05A829-B1FB-4BDD-B5DD-2293BF44A617}" type="presOf" srcId="{3C32742D-481F-4BEE-9854-1A851B709B1C}" destId="{A2238588-4886-4CB0-999D-0B683A90E520}" srcOrd="0" destOrd="0" presId="urn:microsoft.com/office/officeart/2008/layout/VerticalCurvedList"/>
    <dgm:cxn modelId="{31C7DC55-C62D-4E3A-B7D2-B72B7CD46C4F}" type="presOf" srcId="{683FAA67-05EE-4E49-993C-40EE5D03E406}" destId="{FCECCE1E-A869-489A-965A-039272B9A88B}" srcOrd="0" destOrd="0" presId="urn:microsoft.com/office/officeart/2008/layout/VerticalCurvedList"/>
    <dgm:cxn modelId="{66AADB5F-995B-4AB2-A317-B2C29AC2BC61}" type="presOf" srcId="{1B6AFF5B-273A-4B6E-9447-5B8D9A35624B}" destId="{7E961174-C3E0-4449-8D4B-0B532BC8983B}" srcOrd="0" destOrd="0" presId="urn:microsoft.com/office/officeart/2008/layout/VerticalCurvedList"/>
    <dgm:cxn modelId="{FF2334AE-E2E4-4097-96F2-97BA5FC3E45A}" type="presOf" srcId="{BB37E295-9B3A-43FF-8E0F-32FD62721074}" destId="{158B3844-C08F-4DFD-AE44-F0F5DC694084}" srcOrd="0" destOrd="0" presId="urn:microsoft.com/office/officeart/2008/layout/VerticalCurvedList"/>
    <dgm:cxn modelId="{BEAB40EE-D4DC-4875-A9A5-503ED5B96665}" srcId="{3C32742D-481F-4BEE-9854-1A851B709B1C}" destId="{1B6AFF5B-273A-4B6E-9447-5B8D9A35624B}" srcOrd="1" destOrd="0" parTransId="{55998F2E-F82D-4506-9534-B31465563D83}" sibTransId="{D46BC453-B98B-43C6-B7AC-F6836B6A102B}"/>
    <dgm:cxn modelId="{A7E44BA3-3003-4E69-9993-D31995BC94D4}" type="presOf" srcId="{5EE3AB46-6D0E-4325-8809-F2E3A18EBCA7}" destId="{5198A801-FCD4-4D10-A770-F2F52125CB23}" srcOrd="0" destOrd="0" presId="urn:microsoft.com/office/officeart/2008/layout/VerticalCurvedList"/>
    <dgm:cxn modelId="{3299535F-A5A7-48C9-9DF4-38BA56AE2B57}" srcId="{3C32742D-481F-4BEE-9854-1A851B709B1C}" destId="{683FAA67-05EE-4E49-993C-40EE5D03E406}" srcOrd="0" destOrd="0" parTransId="{4855B661-5EDA-448B-A143-ABF541DF58F5}" sibTransId="{38CD2E45-A920-46BB-ADDC-F1490B2E9616}"/>
    <dgm:cxn modelId="{8E4D15D3-DA45-489C-A15F-B1C848AF3F93}" srcId="{3C32742D-481F-4BEE-9854-1A851B709B1C}" destId="{BB37E295-9B3A-43FF-8E0F-32FD62721074}" srcOrd="3" destOrd="0" parTransId="{8D17D893-BE08-4548-B982-06224735B75E}" sibTransId="{456D8E09-5735-4902-88BC-2689926A05AA}"/>
    <dgm:cxn modelId="{BFC21D4A-EE0C-446C-8CB2-A22C665D1195}" type="presParOf" srcId="{A2238588-4886-4CB0-999D-0B683A90E520}" destId="{1131DA94-354C-4394-AE3B-478CB5CCE5A1}" srcOrd="0" destOrd="0" presId="urn:microsoft.com/office/officeart/2008/layout/VerticalCurvedList"/>
    <dgm:cxn modelId="{6343481A-4C93-4321-ACF2-5FF397DE48BD}" type="presParOf" srcId="{1131DA94-354C-4394-AE3B-478CB5CCE5A1}" destId="{90318B6E-80B4-462A-9182-17AF0B9E22E3}" srcOrd="0" destOrd="0" presId="urn:microsoft.com/office/officeart/2008/layout/VerticalCurvedList"/>
    <dgm:cxn modelId="{5C319363-ADC5-45D4-8AEC-27A85143D9D4}" type="presParOf" srcId="{90318B6E-80B4-462A-9182-17AF0B9E22E3}" destId="{BACBD933-83DC-4DD1-8AE4-6EB42E13EB98}" srcOrd="0" destOrd="0" presId="urn:microsoft.com/office/officeart/2008/layout/VerticalCurvedList"/>
    <dgm:cxn modelId="{9F149747-B214-444D-824D-6CDEC6865B86}" type="presParOf" srcId="{90318B6E-80B4-462A-9182-17AF0B9E22E3}" destId="{FCE81948-0A9E-4252-A901-481767D20790}" srcOrd="1" destOrd="0" presId="urn:microsoft.com/office/officeart/2008/layout/VerticalCurvedList"/>
    <dgm:cxn modelId="{8F99A6DD-4D25-49B9-9455-B259DCDAB5CE}" type="presParOf" srcId="{90318B6E-80B4-462A-9182-17AF0B9E22E3}" destId="{0438DA3F-F321-4D35-A031-96847DE00414}" srcOrd="2" destOrd="0" presId="urn:microsoft.com/office/officeart/2008/layout/VerticalCurvedList"/>
    <dgm:cxn modelId="{5C1DE859-C85D-44C4-AA1A-D27F15FD6A8F}" type="presParOf" srcId="{90318B6E-80B4-462A-9182-17AF0B9E22E3}" destId="{B47665CC-1022-42ED-AD3B-97FAEF25525D}" srcOrd="3" destOrd="0" presId="urn:microsoft.com/office/officeart/2008/layout/VerticalCurvedList"/>
    <dgm:cxn modelId="{21ACDEA3-633A-44BE-9AA0-224072D0B10F}" type="presParOf" srcId="{1131DA94-354C-4394-AE3B-478CB5CCE5A1}" destId="{FCECCE1E-A869-489A-965A-039272B9A88B}" srcOrd="1" destOrd="0" presId="urn:microsoft.com/office/officeart/2008/layout/VerticalCurvedList"/>
    <dgm:cxn modelId="{EA724CF4-46DB-491A-A5CC-BFEE036AF1B5}" type="presParOf" srcId="{1131DA94-354C-4394-AE3B-478CB5CCE5A1}" destId="{361C8A6A-86D1-411D-860A-B37D1CB8D45E}" srcOrd="2" destOrd="0" presId="urn:microsoft.com/office/officeart/2008/layout/VerticalCurvedList"/>
    <dgm:cxn modelId="{004C10D7-B0B1-4449-A74A-2ACF4458416B}" type="presParOf" srcId="{361C8A6A-86D1-411D-860A-B37D1CB8D45E}" destId="{1C8BC826-E62D-451C-912A-BBD19B722E29}" srcOrd="0" destOrd="0" presId="urn:microsoft.com/office/officeart/2008/layout/VerticalCurvedList"/>
    <dgm:cxn modelId="{00E9B51F-55D1-4AC9-99C7-6CFD4C5F5E71}" type="presParOf" srcId="{1131DA94-354C-4394-AE3B-478CB5CCE5A1}" destId="{7E961174-C3E0-4449-8D4B-0B532BC8983B}" srcOrd="3" destOrd="0" presId="urn:microsoft.com/office/officeart/2008/layout/VerticalCurvedList"/>
    <dgm:cxn modelId="{CB7E5FD1-39BE-4D00-B89D-4889B3EB170D}" type="presParOf" srcId="{1131DA94-354C-4394-AE3B-478CB5CCE5A1}" destId="{A058ECB4-EADF-4A0A-9F35-BABCD9593D2F}" srcOrd="4" destOrd="0" presId="urn:microsoft.com/office/officeart/2008/layout/VerticalCurvedList"/>
    <dgm:cxn modelId="{63725B7B-F4F3-4593-9DDD-BC38F5045CE2}" type="presParOf" srcId="{A058ECB4-EADF-4A0A-9F35-BABCD9593D2F}" destId="{1BFA45C9-C2CF-434F-BD39-8303965731D7}" srcOrd="0" destOrd="0" presId="urn:microsoft.com/office/officeart/2008/layout/VerticalCurvedList"/>
    <dgm:cxn modelId="{3C6D789E-92BB-41DB-BF83-70981C78DD7C}" type="presParOf" srcId="{1131DA94-354C-4394-AE3B-478CB5CCE5A1}" destId="{46B9D156-8345-497D-9756-C50C8AA8497D}" srcOrd="5" destOrd="0" presId="urn:microsoft.com/office/officeart/2008/layout/VerticalCurvedList"/>
    <dgm:cxn modelId="{935B2177-3111-45A6-BA89-FE78C116E6D0}" type="presParOf" srcId="{1131DA94-354C-4394-AE3B-478CB5CCE5A1}" destId="{63AEB1DB-172E-43D5-AC51-B0DFC022BCA7}" srcOrd="6" destOrd="0" presId="urn:microsoft.com/office/officeart/2008/layout/VerticalCurvedList"/>
    <dgm:cxn modelId="{AC158629-2C1B-49BF-8F7F-73BF829F6531}" type="presParOf" srcId="{63AEB1DB-172E-43D5-AC51-B0DFC022BCA7}" destId="{5E942744-50B9-4274-93A0-D6B31FE34A93}" srcOrd="0" destOrd="0" presId="urn:microsoft.com/office/officeart/2008/layout/VerticalCurvedList"/>
    <dgm:cxn modelId="{BBF3AC4A-6026-43A9-B81F-E53FD6FD6FBD}" type="presParOf" srcId="{1131DA94-354C-4394-AE3B-478CB5CCE5A1}" destId="{158B3844-C08F-4DFD-AE44-F0F5DC694084}" srcOrd="7" destOrd="0" presId="urn:microsoft.com/office/officeart/2008/layout/VerticalCurvedList"/>
    <dgm:cxn modelId="{23978BAB-D563-4E73-B6E6-9943AF4103F1}" type="presParOf" srcId="{1131DA94-354C-4394-AE3B-478CB5CCE5A1}" destId="{1B2226B1-60D5-4608-AF2C-55C50E65062C}" srcOrd="8" destOrd="0" presId="urn:microsoft.com/office/officeart/2008/layout/VerticalCurvedList"/>
    <dgm:cxn modelId="{1D5B42D5-E4CC-42B1-8F0A-4FBB6FF351C8}" type="presParOf" srcId="{1B2226B1-60D5-4608-AF2C-55C50E65062C}" destId="{EF304AA0-EDAF-4CF2-8DFF-2659B1228874}" srcOrd="0" destOrd="0" presId="urn:microsoft.com/office/officeart/2008/layout/VerticalCurvedList"/>
    <dgm:cxn modelId="{FD7E17AE-A0F6-47B9-9C65-2A6049D0B780}" type="presParOf" srcId="{1131DA94-354C-4394-AE3B-478CB5CCE5A1}" destId="{5198A801-FCD4-4D10-A770-F2F52125CB23}" srcOrd="9" destOrd="0" presId="urn:microsoft.com/office/officeart/2008/layout/VerticalCurvedList"/>
    <dgm:cxn modelId="{BA88FC8E-AE33-48FF-B3C0-85F7A5DDB347}" type="presParOf" srcId="{1131DA94-354C-4394-AE3B-478CB5CCE5A1}" destId="{E83C450C-24E5-48E4-B0DC-F314EEDEB7E0}" srcOrd="10" destOrd="0" presId="urn:microsoft.com/office/officeart/2008/layout/VerticalCurvedList"/>
    <dgm:cxn modelId="{6491EFB1-7294-4754-8C8F-5CA1772B4730}" type="presParOf" srcId="{E83C450C-24E5-48E4-B0DC-F314EEDEB7E0}" destId="{8EAF3EDF-ED61-4DE9-9B9F-4A342639876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32742D-481F-4BEE-9854-1A851B709B1C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3FAA67-05EE-4E49-993C-40EE5D03E406}">
      <dgm:prSet phldrT="[文本]"/>
      <dgm:spPr>
        <a:solidFill>
          <a:srgbClr val="FFC000"/>
        </a:solidFill>
      </dgm:spPr>
      <dgm:t>
        <a:bodyPr/>
        <a:lstStyle/>
        <a:p>
          <a:r>
            <a:rPr lang="zh-CN" altLang="en-US" dirty="0" smtClean="0">
              <a:solidFill>
                <a:schemeClr val="bg1"/>
              </a:solidFill>
            </a:rPr>
            <a:t>了解项目需求，高效产出</a:t>
          </a:r>
          <a:endParaRPr lang="zh-CN" altLang="en-US" dirty="0">
            <a:solidFill>
              <a:schemeClr val="bg1"/>
            </a:solidFill>
          </a:endParaRPr>
        </a:p>
      </dgm:t>
    </dgm:pt>
    <dgm:pt modelId="{4855B661-5EDA-448B-A143-ABF541DF58F5}" type="parTrans" cxnId="{3299535F-A5A7-48C9-9DF4-38BA56AE2B57}">
      <dgm:prSet/>
      <dgm:spPr/>
      <dgm:t>
        <a:bodyPr/>
        <a:lstStyle/>
        <a:p>
          <a:endParaRPr lang="zh-CN" altLang="en-US"/>
        </a:p>
      </dgm:t>
    </dgm:pt>
    <dgm:pt modelId="{38CD2E45-A920-46BB-ADDC-F1490B2E9616}" type="sibTrans" cxnId="{3299535F-A5A7-48C9-9DF4-38BA56AE2B57}">
      <dgm:prSet/>
      <dgm:spPr/>
      <dgm:t>
        <a:bodyPr/>
        <a:lstStyle/>
        <a:p>
          <a:endParaRPr lang="zh-CN" altLang="en-US"/>
        </a:p>
      </dgm:t>
    </dgm:pt>
    <dgm:pt modelId="{1B6AFF5B-273A-4B6E-9447-5B8D9A35624B}">
      <dgm:prSet phldrT="[文本]"/>
      <dgm:spPr>
        <a:solidFill>
          <a:srgbClr val="FFC000"/>
        </a:solidFill>
      </dgm:spPr>
      <dgm:t>
        <a:bodyPr/>
        <a:lstStyle/>
        <a:p>
          <a:r>
            <a:rPr lang="zh-CN" altLang="en-US" dirty="0" smtClean="0"/>
            <a:t>合理规划时间，专注于</a:t>
          </a:r>
          <a:r>
            <a:rPr lang="en-US" altLang="zh-CN" dirty="0" smtClean="0"/>
            <a:t>coding</a:t>
          </a:r>
          <a:endParaRPr lang="zh-CN" altLang="en-US" dirty="0"/>
        </a:p>
      </dgm:t>
    </dgm:pt>
    <dgm:pt modelId="{55998F2E-F82D-4506-9534-B31465563D83}" type="parTrans" cxnId="{BEAB40EE-D4DC-4875-A9A5-503ED5B96665}">
      <dgm:prSet/>
      <dgm:spPr/>
      <dgm:t>
        <a:bodyPr/>
        <a:lstStyle/>
        <a:p>
          <a:endParaRPr lang="zh-CN" altLang="en-US"/>
        </a:p>
      </dgm:t>
    </dgm:pt>
    <dgm:pt modelId="{D46BC453-B98B-43C6-B7AC-F6836B6A102B}" type="sibTrans" cxnId="{BEAB40EE-D4DC-4875-A9A5-503ED5B96665}">
      <dgm:prSet/>
      <dgm:spPr/>
      <dgm:t>
        <a:bodyPr/>
        <a:lstStyle/>
        <a:p>
          <a:endParaRPr lang="zh-CN" altLang="en-US"/>
        </a:p>
      </dgm:t>
    </dgm:pt>
    <dgm:pt modelId="{A2238588-4886-4CB0-999D-0B683A90E520}" type="pres">
      <dgm:prSet presAssocID="{3C32742D-481F-4BEE-9854-1A851B709B1C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1131DA94-354C-4394-AE3B-478CB5CCE5A1}" type="pres">
      <dgm:prSet presAssocID="{3C32742D-481F-4BEE-9854-1A851B709B1C}" presName="Name1" presStyleCnt="0"/>
      <dgm:spPr/>
    </dgm:pt>
    <dgm:pt modelId="{90318B6E-80B4-462A-9182-17AF0B9E22E3}" type="pres">
      <dgm:prSet presAssocID="{3C32742D-481F-4BEE-9854-1A851B709B1C}" presName="cycle" presStyleCnt="0"/>
      <dgm:spPr/>
    </dgm:pt>
    <dgm:pt modelId="{BACBD933-83DC-4DD1-8AE4-6EB42E13EB98}" type="pres">
      <dgm:prSet presAssocID="{3C32742D-481F-4BEE-9854-1A851B709B1C}" presName="srcNode" presStyleLbl="node1" presStyleIdx="0" presStyleCnt="2"/>
      <dgm:spPr/>
    </dgm:pt>
    <dgm:pt modelId="{FCE81948-0A9E-4252-A901-481767D20790}" type="pres">
      <dgm:prSet presAssocID="{3C32742D-481F-4BEE-9854-1A851B709B1C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0438DA3F-F321-4D35-A031-96847DE00414}" type="pres">
      <dgm:prSet presAssocID="{3C32742D-481F-4BEE-9854-1A851B709B1C}" presName="extraNode" presStyleLbl="node1" presStyleIdx="0" presStyleCnt="2"/>
      <dgm:spPr/>
    </dgm:pt>
    <dgm:pt modelId="{B47665CC-1022-42ED-AD3B-97FAEF25525D}" type="pres">
      <dgm:prSet presAssocID="{3C32742D-481F-4BEE-9854-1A851B709B1C}" presName="dstNode" presStyleLbl="node1" presStyleIdx="0" presStyleCnt="2"/>
      <dgm:spPr/>
    </dgm:pt>
    <dgm:pt modelId="{FCECCE1E-A869-489A-965A-039272B9A88B}" type="pres">
      <dgm:prSet presAssocID="{683FAA67-05EE-4E49-993C-40EE5D03E406}" presName="text_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61C8A6A-86D1-411D-860A-B37D1CB8D45E}" type="pres">
      <dgm:prSet presAssocID="{683FAA67-05EE-4E49-993C-40EE5D03E406}" presName="accent_1" presStyleCnt="0"/>
      <dgm:spPr/>
    </dgm:pt>
    <dgm:pt modelId="{1C8BC826-E62D-451C-912A-BBD19B722E29}" type="pres">
      <dgm:prSet presAssocID="{683FAA67-05EE-4E49-993C-40EE5D03E406}" presName="accentRepeatNode" presStyleLbl="solidFgAcc1" presStyleIdx="0" presStyleCnt="2"/>
      <dgm:spPr/>
    </dgm:pt>
    <dgm:pt modelId="{7E961174-C3E0-4449-8D4B-0B532BC8983B}" type="pres">
      <dgm:prSet presAssocID="{1B6AFF5B-273A-4B6E-9447-5B8D9A35624B}" presName="text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058ECB4-EADF-4A0A-9F35-BABCD9593D2F}" type="pres">
      <dgm:prSet presAssocID="{1B6AFF5B-273A-4B6E-9447-5B8D9A35624B}" presName="accent_2" presStyleCnt="0"/>
      <dgm:spPr/>
    </dgm:pt>
    <dgm:pt modelId="{1BFA45C9-C2CF-434F-BD39-8303965731D7}" type="pres">
      <dgm:prSet presAssocID="{1B6AFF5B-273A-4B6E-9447-5B8D9A35624B}" presName="accentRepeatNode" presStyleLbl="solidFgAcc1" presStyleIdx="1" presStyleCnt="2"/>
      <dgm:spPr/>
    </dgm:pt>
  </dgm:ptLst>
  <dgm:cxnLst>
    <dgm:cxn modelId="{7C05A829-B1FB-4BDD-B5DD-2293BF44A617}" type="presOf" srcId="{3C32742D-481F-4BEE-9854-1A851B709B1C}" destId="{A2238588-4886-4CB0-999D-0B683A90E520}" srcOrd="0" destOrd="0" presId="urn:microsoft.com/office/officeart/2008/layout/VerticalCurvedList"/>
    <dgm:cxn modelId="{31C7DC55-C62D-4E3A-B7D2-B72B7CD46C4F}" type="presOf" srcId="{683FAA67-05EE-4E49-993C-40EE5D03E406}" destId="{FCECCE1E-A869-489A-965A-039272B9A88B}" srcOrd="0" destOrd="0" presId="urn:microsoft.com/office/officeart/2008/layout/VerticalCurvedList"/>
    <dgm:cxn modelId="{3299535F-A5A7-48C9-9DF4-38BA56AE2B57}" srcId="{3C32742D-481F-4BEE-9854-1A851B709B1C}" destId="{683FAA67-05EE-4E49-993C-40EE5D03E406}" srcOrd="0" destOrd="0" parTransId="{4855B661-5EDA-448B-A143-ABF541DF58F5}" sibTransId="{38CD2E45-A920-46BB-ADDC-F1490B2E9616}"/>
    <dgm:cxn modelId="{66AADB5F-995B-4AB2-A317-B2C29AC2BC61}" type="presOf" srcId="{1B6AFF5B-273A-4B6E-9447-5B8D9A35624B}" destId="{7E961174-C3E0-4449-8D4B-0B532BC8983B}" srcOrd="0" destOrd="0" presId="urn:microsoft.com/office/officeart/2008/layout/VerticalCurvedList"/>
    <dgm:cxn modelId="{BEAB40EE-D4DC-4875-A9A5-503ED5B96665}" srcId="{3C32742D-481F-4BEE-9854-1A851B709B1C}" destId="{1B6AFF5B-273A-4B6E-9447-5B8D9A35624B}" srcOrd="1" destOrd="0" parTransId="{55998F2E-F82D-4506-9534-B31465563D83}" sibTransId="{D46BC453-B98B-43C6-B7AC-F6836B6A102B}"/>
    <dgm:cxn modelId="{75E546E2-7934-4144-924C-2414BF632C77}" type="presOf" srcId="{38CD2E45-A920-46BB-ADDC-F1490B2E9616}" destId="{FCE81948-0A9E-4252-A901-481767D20790}" srcOrd="0" destOrd="0" presId="urn:microsoft.com/office/officeart/2008/layout/VerticalCurvedList"/>
    <dgm:cxn modelId="{BFC21D4A-EE0C-446C-8CB2-A22C665D1195}" type="presParOf" srcId="{A2238588-4886-4CB0-999D-0B683A90E520}" destId="{1131DA94-354C-4394-AE3B-478CB5CCE5A1}" srcOrd="0" destOrd="0" presId="urn:microsoft.com/office/officeart/2008/layout/VerticalCurvedList"/>
    <dgm:cxn modelId="{6343481A-4C93-4321-ACF2-5FF397DE48BD}" type="presParOf" srcId="{1131DA94-354C-4394-AE3B-478CB5CCE5A1}" destId="{90318B6E-80B4-462A-9182-17AF0B9E22E3}" srcOrd="0" destOrd="0" presId="urn:microsoft.com/office/officeart/2008/layout/VerticalCurvedList"/>
    <dgm:cxn modelId="{5C319363-ADC5-45D4-8AEC-27A85143D9D4}" type="presParOf" srcId="{90318B6E-80B4-462A-9182-17AF0B9E22E3}" destId="{BACBD933-83DC-4DD1-8AE4-6EB42E13EB98}" srcOrd="0" destOrd="0" presId="urn:microsoft.com/office/officeart/2008/layout/VerticalCurvedList"/>
    <dgm:cxn modelId="{9F149747-B214-444D-824D-6CDEC6865B86}" type="presParOf" srcId="{90318B6E-80B4-462A-9182-17AF0B9E22E3}" destId="{FCE81948-0A9E-4252-A901-481767D20790}" srcOrd="1" destOrd="0" presId="urn:microsoft.com/office/officeart/2008/layout/VerticalCurvedList"/>
    <dgm:cxn modelId="{8F99A6DD-4D25-49B9-9455-B259DCDAB5CE}" type="presParOf" srcId="{90318B6E-80B4-462A-9182-17AF0B9E22E3}" destId="{0438DA3F-F321-4D35-A031-96847DE00414}" srcOrd="2" destOrd="0" presId="urn:microsoft.com/office/officeart/2008/layout/VerticalCurvedList"/>
    <dgm:cxn modelId="{5C1DE859-C85D-44C4-AA1A-D27F15FD6A8F}" type="presParOf" srcId="{90318B6E-80B4-462A-9182-17AF0B9E22E3}" destId="{B47665CC-1022-42ED-AD3B-97FAEF25525D}" srcOrd="3" destOrd="0" presId="urn:microsoft.com/office/officeart/2008/layout/VerticalCurvedList"/>
    <dgm:cxn modelId="{21ACDEA3-633A-44BE-9AA0-224072D0B10F}" type="presParOf" srcId="{1131DA94-354C-4394-AE3B-478CB5CCE5A1}" destId="{FCECCE1E-A869-489A-965A-039272B9A88B}" srcOrd="1" destOrd="0" presId="urn:microsoft.com/office/officeart/2008/layout/VerticalCurvedList"/>
    <dgm:cxn modelId="{EA724CF4-46DB-491A-A5CC-BFEE036AF1B5}" type="presParOf" srcId="{1131DA94-354C-4394-AE3B-478CB5CCE5A1}" destId="{361C8A6A-86D1-411D-860A-B37D1CB8D45E}" srcOrd="2" destOrd="0" presId="urn:microsoft.com/office/officeart/2008/layout/VerticalCurvedList"/>
    <dgm:cxn modelId="{004C10D7-B0B1-4449-A74A-2ACF4458416B}" type="presParOf" srcId="{361C8A6A-86D1-411D-860A-B37D1CB8D45E}" destId="{1C8BC826-E62D-451C-912A-BBD19B722E29}" srcOrd="0" destOrd="0" presId="urn:microsoft.com/office/officeart/2008/layout/VerticalCurvedList"/>
    <dgm:cxn modelId="{00E9B51F-55D1-4AC9-99C7-6CFD4C5F5E71}" type="presParOf" srcId="{1131DA94-354C-4394-AE3B-478CB5CCE5A1}" destId="{7E961174-C3E0-4449-8D4B-0B532BC8983B}" srcOrd="3" destOrd="0" presId="urn:microsoft.com/office/officeart/2008/layout/VerticalCurvedList"/>
    <dgm:cxn modelId="{CB7E5FD1-39BE-4D00-B89D-4889B3EB170D}" type="presParOf" srcId="{1131DA94-354C-4394-AE3B-478CB5CCE5A1}" destId="{A058ECB4-EADF-4A0A-9F35-BABCD9593D2F}" srcOrd="4" destOrd="0" presId="urn:microsoft.com/office/officeart/2008/layout/VerticalCurvedList"/>
    <dgm:cxn modelId="{63725B7B-F4F3-4593-9DDD-BC38F5045CE2}" type="presParOf" srcId="{A058ECB4-EADF-4A0A-9F35-BABCD9593D2F}" destId="{1BFA45C9-C2CF-434F-BD39-8303965731D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337BDC9-B176-49AD-8588-5AA29AE59BC6}" type="doc">
      <dgm:prSet loTypeId="urn:microsoft.com/office/officeart/2005/8/layout/hList9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70E7A49-A8AA-48C0-9566-63D68B12A112}">
      <dgm:prSet phldrT="[文本]"/>
      <dgm:spPr/>
      <dgm:t>
        <a:bodyPr/>
        <a:lstStyle/>
        <a:p>
          <a:r>
            <a:rPr lang="zh-CN" altLang="en-US" dirty="0" smtClean="0"/>
            <a:t>问题</a:t>
          </a:r>
          <a:endParaRPr lang="zh-CN" altLang="en-US" dirty="0"/>
        </a:p>
      </dgm:t>
    </dgm:pt>
    <dgm:pt modelId="{EE6B483A-5DEC-4D9B-B8F1-0EDB75F964A3}" type="parTrans" cxnId="{1A1C8EE4-6882-4E16-94D7-246660ABE3A8}">
      <dgm:prSet/>
      <dgm:spPr/>
      <dgm:t>
        <a:bodyPr/>
        <a:lstStyle/>
        <a:p>
          <a:endParaRPr lang="zh-CN" altLang="en-US"/>
        </a:p>
      </dgm:t>
    </dgm:pt>
    <dgm:pt modelId="{E4AF8D90-1485-4321-8583-AB187768209C}" type="sibTrans" cxnId="{1A1C8EE4-6882-4E16-94D7-246660ABE3A8}">
      <dgm:prSet/>
      <dgm:spPr/>
      <dgm:t>
        <a:bodyPr/>
        <a:lstStyle/>
        <a:p>
          <a:endParaRPr lang="zh-CN" altLang="en-US"/>
        </a:p>
      </dgm:t>
    </dgm:pt>
    <dgm:pt modelId="{77F1183E-62F8-467D-A8BB-80A914044F32}">
      <dgm:prSet phldrT="[文本]"/>
      <dgm:spPr/>
      <dgm:t>
        <a:bodyPr/>
        <a:lstStyle/>
        <a:p>
          <a:r>
            <a:rPr lang="zh-CN" altLang="en-US" dirty="0" smtClean="0"/>
            <a:t>编码风格不一</a:t>
          </a:r>
          <a:endParaRPr lang="zh-CN" altLang="en-US" dirty="0"/>
        </a:p>
      </dgm:t>
    </dgm:pt>
    <dgm:pt modelId="{7D4CBA81-7CDF-4D14-9FE3-E14B6D5F453E}" type="parTrans" cxnId="{C005D57C-D292-45F1-A62F-0157D24DCEE9}">
      <dgm:prSet/>
      <dgm:spPr/>
      <dgm:t>
        <a:bodyPr/>
        <a:lstStyle/>
        <a:p>
          <a:endParaRPr lang="zh-CN" altLang="en-US"/>
        </a:p>
      </dgm:t>
    </dgm:pt>
    <dgm:pt modelId="{E3AFAD6D-7917-4875-9462-00323FB13533}" type="sibTrans" cxnId="{C005D57C-D292-45F1-A62F-0157D24DCEE9}">
      <dgm:prSet/>
      <dgm:spPr/>
      <dgm:t>
        <a:bodyPr/>
        <a:lstStyle/>
        <a:p>
          <a:endParaRPr lang="zh-CN" altLang="en-US"/>
        </a:p>
      </dgm:t>
    </dgm:pt>
    <dgm:pt modelId="{F06704E5-7D8E-41EB-800D-B24334F427DB}">
      <dgm:prSet phldrT="[文本]"/>
      <dgm:spPr/>
      <dgm:t>
        <a:bodyPr/>
        <a:lstStyle/>
        <a:p>
          <a:r>
            <a:rPr lang="zh-CN" altLang="en-US" dirty="0" smtClean="0"/>
            <a:t>上下游沟通成本</a:t>
          </a:r>
          <a:endParaRPr lang="zh-CN" altLang="en-US" dirty="0"/>
        </a:p>
      </dgm:t>
    </dgm:pt>
    <dgm:pt modelId="{708824F0-1B16-4F3C-9BA6-0F2753069A35}" type="parTrans" cxnId="{0BEDB6ED-583A-414A-911F-6A6FD2326491}">
      <dgm:prSet/>
      <dgm:spPr/>
      <dgm:t>
        <a:bodyPr/>
        <a:lstStyle/>
        <a:p>
          <a:endParaRPr lang="zh-CN" altLang="en-US"/>
        </a:p>
      </dgm:t>
    </dgm:pt>
    <dgm:pt modelId="{76FBAD26-C1B3-417B-A7F2-96DE0D44CA28}" type="sibTrans" cxnId="{0BEDB6ED-583A-414A-911F-6A6FD2326491}">
      <dgm:prSet/>
      <dgm:spPr/>
      <dgm:t>
        <a:bodyPr/>
        <a:lstStyle/>
        <a:p>
          <a:endParaRPr lang="zh-CN" altLang="en-US"/>
        </a:p>
      </dgm:t>
    </dgm:pt>
    <dgm:pt modelId="{2D1DCA3C-2F30-4C39-9AE5-3D7D06681028}">
      <dgm:prSet phldrT="[文本]"/>
      <dgm:spPr/>
      <dgm:t>
        <a:bodyPr/>
        <a:lstStyle/>
        <a:p>
          <a:r>
            <a:rPr lang="zh-CN" altLang="en-US" dirty="0" smtClean="0"/>
            <a:t>改进</a:t>
          </a:r>
          <a:endParaRPr lang="zh-CN" altLang="en-US" dirty="0"/>
        </a:p>
      </dgm:t>
    </dgm:pt>
    <dgm:pt modelId="{5A0E6DAE-9B06-49AB-A8D6-1A777C626973}" type="parTrans" cxnId="{5BE7C433-D50D-4476-A8AC-E2635833D78D}">
      <dgm:prSet/>
      <dgm:spPr/>
      <dgm:t>
        <a:bodyPr/>
        <a:lstStyle/>
        <a:p>
          <a:endParaRPr lang="zh-CN" altLang="en-US"/>
        </a:p>
      </dgm:t>
    </dgm:pt>
    <dgm:pt modelId="{36AF86A1-1B05-4E4C-8EBA-4F69104D1F4B}" type="sibTrans" cxnId="{5BE7C433-D50D-4476-A8AC-E2635833D78D}">
      <dgm:prSet/>
      <dgm:spPr/>
      <dgm:t>
        <a:bodyPr/>
        <a:lstStyle/>
        <a:p>
          <a:endParaRPr lang="zh-CN" altLang="en-US"/>
        </a:p>
      </dgm:t>
    </dgm:pt>
    <dgm:pt modelId="{A0325520-62B4-42AC-A009-E9FB5AEDD43E}">
      <dgm:prSet phldrT="[文本]"/>
      <dgm:spPr/>
      <dgm:t>
        <a:bodyPr/>
        <a:lstStyle/>
        <a:p>
          <a:r>
            <a:rPr lang="zh-CN" altLang="en-US" dirty="0" smtClean="0"/>
            <a:t>前端代码规范手册</a:t>
          </a:r>
          <a:endParaRPr lang="zh-CN" altLang="en-US" dirty="0"/>
        </a:p>
      </dgm:t>
    </dgm:pt>
    <dgm:pt modelId="{4AD2BE04-47DC-4D08-997C-719907DE3A3A}" type="parTrans" cxnId="{FA1A5833-AE7C-49E3-827E-7423C95EE963}">
      <dgm:prSet/>
      <dgm:spPr/>
      <dgm:t>
        <a:bodyPr/>
        <a:lstStyle/>
        <a:p>
          <a:endParaRPr lang="zh-CN" altLang="en-US"/>
        </a:p>
      </dgm:t>
    </dgm:pt>
    <dgm:pt modelId="{9BFCF2A6-F0A2-4AAC-A429-A4320388D7BC}" type="sibTrans" cxnId="{FA1A5833-AE7C-49E3-827E-7423C95EE963}">
      <dgm:prSet/>
      <dgm:spPr/>
      <dgm:t>
        <a:bodyPr/>
        <a:lstStyle/>
        <a:p>
          <a:endParaRPr lang="zh-CN" altLang="en-US"/>
        </a:p>
      </dgm:t>
    </dgm:pt>
    <dgm:pt modelId="{300A0309-5C1D-400D-BAD2-4D51437BC286}">
      <dgm:prSet phldrT="[文本]"/>
      <dgm:spPr/>
      <dgm:t>
        <a:bodyPr/>
        <a:lstStyle/>
        <a:p>
          <a:r>
            <a:rPr lang="zh-CN" altLang="en-US" dirty="0" smtClean="0"/>
            <a:t>小组认同实践</a:t>
          </a:r>
          <a:endParaRPr lang="zh-CN" altLang="en-US" dirty="0"/>
        </a:p>
      </dgm:t>
    </dgm:pt>
    <dgm:pt modelId="{9AFD9D4B-4623-4DC0-A3E9-43DBA5A9E15C}" type="parTrans" cxnId="{5E56555D-E6BB-4535-9036-0D7A4A866115}">
      <dgm:prSet/>
      <dgm:spPr/>
      <dgm:t>
        <a:bodyPr/>
        <a:lstStyle/>
        <a:p>
          <a:endParaRPr lang="zh-CN" altLang="en-US"/>
        </a:p>
      </dgm:t>
    </dgm:pt>
    <dgm:pt modelId="{4F48EF88-CE00-431F-9A19-23096E0D4D05}" type="sibTrans" cxnId="{5E56555D-E6BB-4535-9036-0D7A4A866115}">
      <dgm:prSet/>
      <dgm:spPr/>
      <dgm:t>
        <a:bodyPr/>
        <a:lstStyle/>
        <a:p>
          <a:endParaRPr lang="zh-CN" altLang="en-US"/>
        </a:p>
      </dgm:t>
    </dgm:pt>
    <dgm:pt modelId="{71214077-DA85-4A8D-8FBE-5AC714BC5F61}">
      <dgm:prSet phldrT="[文本]"/>
      <dgm:spPr/>
      <dgm:t>
        <a:bodyPr/>
        <a:lstStyle/>
        <a:p>
          <a:r>
            <a:rPr lang="zh-CN" altLang="en-US" dirty="0" smtClean="0"/>
            <a:t>徒增管理成本</a:t>
          </a:r>
          <a:endParaRPr lang="zh-CN" altLang="en-US" dirty="0"/>
        </a:p>
      </dgm:t>
    </dgm:pt>
    <dgm:pt modelId="{E83FFD3E-D40F-4CDB-B08C-5D5F05CDA21D}" type="parTrans" cxnId="{8C6E6369-5925-4305-9202-8F2216DF37B1}">
      <dgm:prSet/>
      <dgm:spPr/>
      <dgm:t>
        <a:bodyPr/>
        <a:lstStyle/>
        <a:p>
          <a:endParaRPr lang="zh-CN" altLang="en-US"/>
        </a:p>
      </dgm:t>
    </dgm:pt>
    <dgm:pt modelId="{00BEA8A5-7A95-4CDD-8BE3-16F82E7045DD}" type="sibTrans" cxnId="{8C6E6369-5925-4305-9202-8F2216DF37B1}">
      <dgm:prSet/>
      <dgm:spPr/>
      <dgm:t>
        <a:bodyPr/>
        <a:lstStyle/>
        <a:p>
          <a:endParaRPr lang="zh-CN" altLang="en-US"/>
        </a:p>
      </dgm:t>
    </dgm:pt>
    <dgm:pt modelId="{63898AFA-3220-4FED-99E4-24CB9ABF791A}">
      <dgm:prSet phldrT="[文本]"/>
      <dgm:spPr/>
      <dgm:t>
        <a:bodyPr/>
        <a:lstStyle/>
        <a:p>
          <a:r>
            <a:rPr lang="zh-CN" altLang="en-US" dirty="0" smtClean="0"/>
            <a:t>定期</a:t>
          </a:r>
          <a:r>
            <a:rPr lang="en-US" altLang="zh-CN" dirty="0" smtClean="0"/>
            <a:t>code review</a:t>
          </a:r>
          <a:endParaRPr lang="zh-CN" altLang="en-US" dirty="0"/>
        </a:p>
      </dgm:t>
    </dgm:pt>
    <dgm:pt modelId="{8BF772B6-BF3D-4856-953C-16AC02105BB9}" type="parTrans" cxnId="{247DF109-7311-4C83-A3BD-641979670EED}">
      <dgm:prSet/>
      <dgm:spPr/>
      <dgm:t>
        <a:bodyPr/>
        <a:lstStyle/>
        <a:p>
          <a:endParaRPr lang="zh-CN" altLang="en-US"/>
        </a:p>
      </dgm:t>
    </dgm:pt>
    <dgm:pt modelId="{8CDE51EA-F23C-445C-88EB-6E5B8A3DF65D}" type="sibTrans" cxnId="{247DF109-7311-4C83-A3BD-641979670EED}">
      <dgm:prSet/>
      <dgm:spPr/>
      <dgm:t>
        <a:bodyPr/>
        <a:lstStyle/>
        <a:p>
          <a:endParaRPr lang="zh-CN" altLang="en-US"/>
        </a:p>
      </dgm:t>
    </dgm:pt>
    <dgm:pt modelId="{F414026F-94F6-4510-9756-8A280B1D466B}" type="pres">
      <dgm:prSet presAssocID="{D337BDC9-B176-49AD-8588-5AA29AE59BC6}" presName="list" presStyleCnt="0">
        <dgm:presLayoutVars>
          <dgm:dir/>
          <dgm:animLvl val="lvl"/>
        </dgm:presLayoutVars>
      </dgm:prSet>
      <dgm:spPr/>
    </dgm:pt>
    <dgm:pt modelId="{D4455FC2-1DED-4C7F-B4A5-3A41695FB7DD}" type="pres">
      <dgm:prSet presAssocID="{470E7A49-A8AA-48C0-9566-63D68B12A112}" presName="posSpace" presStyleCnt="0"/>
      <dgm:spPr/>
    </dgm:pt>
    <dgm:pt modelId="{49F5CD36-28EF-4DE4-8591-832CD75971F8}" type="pres">
      <dgm:prSet presAssocID="{470E7A49-A8AA-48C0-9566-63D68B12A112}" presName="vertFlow" presStyleCnt="0"/>
      <dgm:spPr/>
    </dgm:pt>
    <dgm:pt modelId="{7EA4C7E9-442A-4E15-95F6-20206DA3ECCB}" type="pres">
      <dgm:prSet presAssocID="{470E7A49-A8AA-48C0-9566-63D68B12A112}" presName="topSpace" presStyleCnt="0"/>
      <dgm:spPr/>
    </dgm:pt>
    <dgm:pt modelId="{52C5362F-919E-413B-8FBE-20095D21395A}" type="pres">
      <dgm:prSet presAssocID="{470E7A49-A8AA-48C0-9566-63D68B12A112}" presName="firstComp" presStyleCnt="0"/>
      <dgm:spPr/>
    </dgm:pt>
    <dgm:pt modelId="{5FC2AB76-6A6A-4FB7-BCB9-A7C893AD560F}" type="pres">
      <dgm:prSet presAssocID="{470E7A49-A8AA-48C0-9566-63D68B12A112}" presName="firstChild" presStyleLbl="bgAccFollowNode1" presStyleIdx="0" presStyleCnt="6"/>
      <dgm:spPr/>
      <dgm:t>
        <a:bodyPr/>
        <a:lstStyle/>
        <a:p>
          <a:endParaRPr lang="zh-CN" altLang="en-US"/>
        </a:p>
      </dgm:t>
    </dgm:pt>
    <dgm:pt modelId="{C12710E3-A569-449A-A166-20CF7C54C1CB}" type="pres">
      <dgm:prSet presAssocID="{470E7A49-A8AA-48C0-9566-63D68B12A112}" presName="firstChildTx" presStyleLbl="bg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473CC70-2E9A-4CBC-A5D6-491CCE06A770}" type="pres">
      <dgm:prSet presAssocID="{F06704E5-7D8E-41EB-800D-B24334F427DB}" presName="comp" presStyleCnt="0"/>
      <dgm:spPr/>
    </dgm:pt>
    <dgm:pt modelId="{EA4F1111-6CE6-4349-8265-6D5E059C0023}" type="pres">
      <dgm:prSet presAssocID="{F06704E5-7D8E-41EB-800D-B24334F427DB}" presName="child" presStyleLbl="bgAccFollowNode1" presStyleIdx="1" presStyleCnt="6"/>
      <dgm:spPr/>
      <dgm:t>
        <a:bodyPr/>
        <a:lstStyle/>
        <a:p>
          <a:endParaRPr lang="zh-CN" altLang="en-US"/>
        </a:p>
      </dgm:t>
    </dgm:pt>
    <dgm:pt modelId="{3D7F20F5-F51C-4366-8510-B9E636E8BB8E}" type="pres">
      <dgm:prSet presAssocID="{F06704E5-7D8E-41EB-800D-B24334F427DB}" presName="childTx" presStyleLbl="bg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3178307-38CE-4CF2-A46F-C179623C98B2}" type="pres">
      <dgm:prSet presAssocID="{71214077-DA85-4A8D-8FBE-5AC714BC5F61}" presName="comp" presStyleCnt="0"/>
      <dgm:spPr/>
    </dgm:pt>
    <dgm:pt modelId="{80221ABD-8B55-4473-B2EE-AAD308989E6F}" type="pres">
      <dgm:prSet presAssocID="{71214077-DA85-4A8D-8FBE-5AC714BC5F61}" presName="child" presStyleLbl="bgAccFollowNode1" presStyleIdx="2" presStyleCnt="6"/>
      <dgm:spPr/>
      <dgm:t>
        <a:bodyPr/>
        <a:lstStyle/>
        <a:p>
          <a:endParaRPr lang="zh-CN" altLang="en-US"/>
        </a:p>
      </dgm:t>
    </dgm:pt>
    <dgm:pt modelId="{15CC79D3-D9DB-4010-936F-DC0BBFB9735E}" type="pres">
      <dgm:prSet presAssocID="{71214077-DA85-4A8D-8FBE-5AC714BC5F61}" presName="childTx" presStyleLbl="bg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E7C3343-AD85-45BB-8F75-11FD076ABE8C}" type="pres">
      <dgm:prSet presAssocID="{470E7A49-A8AA-48C0-9566-63D68B12A112}" presName="negSpace" presStyleCnt="0"/>
      <dgm:spPr/>
    </dgm:pt>
    <dgm:pt modelId="{00CF57BD-9DC9-488A-87B4-2CB6B9E4743B}" type="pres">
      <dgm:prSet presAssocID="{470E7A49-A8AA-48C0-9566-63D68B12A112}" presName="circle" presStyleLbl="node1" presStyleIdx="0" presStyleCnt="2"/>
      <dgm:spPr/>
    </dgm:pt>
    <dgm:pt modelId="{948ED6DF-3F2A-442F-BBA8-44D755C3CFFB}" type="pres">
      <dgm:prSet presAssocID="{E4AF8D90-1485-4321-8583-AB187768209C}" presName="transSpace" presStyleCnt="0"/>
      <dgm:spPr/>
    </dgm:pt>
    <dgm:pt modelId="{D6A54F9A-E0AD-4336-9BE8-B64BAF58288C}" type="pres">
      <dgm:prSet presAssocID="{2D1DCA3C-2F30-4C39-9AE5-3D7D06681028}" presName="posSpace" presStyleCnt="0"/>
      <dgm:spPr/>
    </dgm:pt>
    <dgm:pt modelId="{45604058-492E-48BA-ACED-8607130173E8}" type="pres">
      <dgm:prSet presAssocID="{2D1DCA3C-2F30-4C39-9AE5-3D7D06681028}" presName="vertFlow" presStyleCnt="0"/>
      <dgm:spPr/>
    </dgm:pt>
    <dgm:pt modelId="{8875480F-8724-40B9-91BA-E15E2C54FD94}" type="pres">
      <dgm:prSet presAssocID="{2D1DCA3C-2F30-4C39-9AE5-3D7D06681028}" presName="topSpace" presStyleCnt="0"/>
      <dgm:spPr/>
    </dgm:pt>
    <dgm:pt modelId="{6BFCED08-2F5F-4E41-86DA-C3EDF1A3FE42}" type="pres">
      <dgm:prSet presAssocID="{2D1DCA3C-2F30-4C39-9AE5-3D7D06681028}" presName="firstComp" presStyleCnt="0"/>
      <dgm:spPr/>
    </dgm:pt>
    <dgm:pt modelId="{0C57B6BE-5D2A-41B4-9F23-EF47265F4EB4}" type="pres">
      <dgm:prSet presAssocID="{2D1DCA3C-2F30-4C39-9AE5-3D7D06681028}" presName="firstChild" presStyleLbl="bgAccFollowNode1" presStyleIdx="3" presStyleCnt="6"/>
      <dgm:spPr/>
      <dgm:t>
        <a:bodyPr/>
        <a:lstStyle/>
        <a:p>
          <a:endParaRPr lang="zh-CN" altLang="en-US"/>
        </a:p>
      </dgm:t>
    </dgm:pt>
    <dgm:pt modelId="{B5F6EB7A-847C-4322-9BEC-2A935E516936}" type="pres">
      <dgm:prSet presAssocID="{2D1DCA3C-2F30-4C39-9AE5-3D7D06681028}" presName="firstChildTx" presStyleLbl="bg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0EBEFD3-E28B-40B6-B366-4A3B4804DCA6}" type="pres">
      <dgm:prSet presAssocID="{300A0309-5C1D-400D-BAD2-4D51437BC286}" presName="comp" presStyleCnt="0"/>
      <dgm:spPr/>
    </dgm:pt>
    <dgm:pt modelId="{CC958ECB-E414-4A26-82C7-3CA24D0CE0CB}" type="pres">
      <dgm:prSet presAssocID="{300A0309-5C1D-400D-BAD2-4D51437BC286}" presName="child" presStyleLbl="bgAccFollowNode1" presStyleIdx="4" presStyleCnt="6"/>
      <dgm:spPr/>
      <dgm:t>
        <a:bodyPr/>
        <a:lstStyle/>
        <a:p>
          <a:endParaRPr lang="zh-CN" altLang="en-US"/>
        </a:p>
      </dgm:t>
    </dgm:pt>
    <dgm:pt modelId="{5C9FF692-E8C8-445A-85B1-B63E9B30EA8C}" type="pres">
      <dgm:prSet presAssocID="{300A0309-5C1D-400D-BAD2-4D51437BC286}" presName="childTx" presStyleLbl="bg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5274F6A-4710-41BD-912F-6E4205B84D58}" type="pres">
      <dgm:prSet presAssocID="{63898AFA-3220-4FED-99E4-24CB9ABF791A}" presName="comp" presStyleCnt="0"/>
      <dgm:spPr/>
    </dgm:pt>
    <dgm:pt modelId="{E8447D73-7CA0-4950-B5B1-86470811B7FD}" type="pres">
      <dgm:prSet presAssocID="{63898AFA-3220-4FED-99E4-24CB9ABF791A}" presName="child" presStyleLbl="bgAccFollowNode1" presStyleIdx="5" presStyleCnt="6"/>
      <dgm:spPr/>
    </dgm:pt>
    <dgm:pt modelId="{7999C20F-BAAE-4F39-9A8A-7A4EAD5352DC}" type="pres">
      <dgm:prSet presAssocID="{63898AFA-3220-4FED-99E4-24CB9ABF791A}" presName="childTx" presStyleLbl="bgAccFollowNode1" presStyleIdx="5" presStyleCnt="6">
        <dgm:presLayoutVars>
          <dgm:bulletEnabled val="1"/>
        </dgm:presLayoutVars>
      </dgm:prSet>
      <dgm:spPr/>
    </dgm:pt>
    <dgm:pt modelId="{3EA80E15-16A1-4EDA-83B3-C9A4BCBE9ADD}" type="pres">
      <dgm:prSet presAssocID="{2D1DCA3C-2F30-4C39-9AE5-3D7D06681028}" presName="negSpace" presStyleCnt="0"/>
      <dgm:spPr/>
    </dgm:pt>
    <dgm:pt modelId="{60F785C3-0C95-40D3-9FFE-E82E622CF0AE}" type="pres">
      <dgm:prSet presAssocID="{2D1DCA3C-2F30-4C39-9AE5-3D7D06681028}" presName="circle" presStyleLbl="node1" presStyleIdx="1" presStyleCnt="2"/>
      <dgm:spPr/>
      <dgm:t>
        <a:bodyPr/>
        <a:lstStyle/>
        <a:p>
          <a:endParaRPr lang="zh-CN" altLang="en-US"/>
        </a:p>
      </dgm:t>
    </dgm:pt>
  </dgm:ptLst>
  <dgm:cxnLst>
    <dgm:cxn modelId="{234ADC94-7B92-42FF-B7DD-B24852511EEC}" type="presOf" srcId="{2D1DCA3C-2F30-4C39-9AE5-3D7D06681028}" destId="{60F785C3-0C95-40D3-9FFE-E82E622CF0AE}" srcOrd="0" destOrd="0" presId="urn:microsoft.com/office/officeart/2005/8/layout/hList9"/>
    <dgm:cxn modelId="{4E73C8F1-577D-40F1-9A04-F7387D5D839E}" type="presOf" srcId="{71214077-DA85-4A8D-8FBE-5AC714BC5F61}" destId="{80221ABD-8B55-4473-B2EE-AAD308989E6F}" srcOrd="0" destOrd="0" presId="urn:microsoft.com/office/officeart/2005/8/layout/hList9"/>
    <dgm:cxn modelId="{69C14E44-2D74-4B86-933F-FAD0FB36A072}" type="presOf" srcId="{F06704E5-7D8E-41EB-800D-B24334F427DB}" destId="{3D7F20F5-F51C-4366-8510-B9E636E8BB8E}" srcOrd="1" destOrd="0" presId="urn:microsoft.com/office/officeart/2005/8/layout/hList9"/>
    <dgm:cxn modelId="{A29165B4-9330-48BB-AF62-6D8A2E74921D}" type="presOf" srcId="{77F1183E-62F8-467D-A8BB-80A914044F32}" destId="{C12710E3-A569-449A-A166-20CF7C54C1CB}" srcOrd="1" destOrd="0" presId="urn:microsoft.com/office/officeart/2005/8/layout/hList9"/>
    <dgm:cxn modelId="{5E56555D-E6BB-4535-9036-0D7A4A866115}" srcId="{2D1DCA3C-2F30-4C39-9AE5-3D7D06681028}" destId="{300A0309-5C1D-400D-BAD2-4D51437BC286}" srcOrd="1" destOrd="0" parTransId="{9AFD9D4B-4623-4DC0-A3E9-43DBA5A9E15C}" sibTransId="{4F48EF88-CE00-431F-9A19-23096E0D4D05}"/>
    <dgm:cxn modelId="{FA1A5833-AE7C-49E3-827E-7423C95EE963}" srcId="{2D1DCA3C-2F30-4C39-9AE5-3D7D06681028}" destId="{A0325520-62B4-42AC-A009-E9FB5AEDD43E}" srcOrd="0" destOrd="0" parTransId="{4AD2BE04-47DC-4D08-997C-719907DE3A3A}" sibTransId="{9BFCF2A6-F0A2-4AAC-A429-A4320388D7BC}"/>
    <dgm:cxn modelId="{BE85D1D5-5B33-4DD2-BE79-6606453EB512}" type="presOf" srcId="{77F1183E-62F8-467D-A8BB-80A914044F32}" destId="{5FC2AB76-6A6A-4FB7-BCB9-A7C893AD560F}" srcOrd="0" destOrd="0" presId="urn:microsoft.com/office/officeart/2005/8/layout/hList9"/>
    <dgm:cxn modelId="{7D648FF7-D444-445B-BA20-3881533316EF}" type="presOf" srcId="{63898AFA-3220-4FED-99E4-24CB9ABF791A}" destId="{7999C20F-BAAE-4F39-9A8A-7A4EAD5352DC}" srcOrd="1" destOrd="0" presId="urn:microsoft.com/office/officeart/2005/8/layout/hList9"/>
    <dgm:cxn modelId="{8C6E6369-5925-4305-9202-8F2216DF37B1}" srcId="{470E7A49-A8AA-48C0-9566-63D68B12A112}" destId="{71214077-DA85-4A8D-8FBE-5AC714BC5F61}" srcOrd="2" destOrd="0" parTransId="{E83FFD3E-D40F-4CDB-B08C-5D5F05CDA21D}" sibTransId="{00BEA8A5-7A95-4CDD-8BE3-16F82E7045DD}"/>
    <dgm:cxn modelId="{4FA6D425-204D-48BC-840B-A1EF7E75A8BC}" type="presOf" srcId="{300A0309-5C1D-400D-BAD2-4D51437BC286}" destId="{CC958ECB-E414-4A26-82C7-3CA24D0CE0CB}" srcOrd="0" destOrd="0" presId="urn:microsoft.com/office/officeart/2005/8/layout/hList9"/>
    <dgm:cxn modelId="{5BE7C433-D50D-4476-A8AC-E2635833D78D}" srcId="{D337BDC9-B176-49AD-8588-5AA29AE59BC6}" destId="{2D1DCA3C-2F30-4C39-9AE5-3D7D06681028}" srcOrd="1" destOrd="0" parTransId="{5A0E6DAE-9B06-49AB-A8D6-1A777C626973}" sibTransId="{36AF86A1-1B05-4E4C-8EBA-4F69104D1F4B}"/>
    <dgm:cxn modelId="{0BEDB6ED-583A-414A-911F-6A6FD2326491}" srcId="{470E7A49-A8AA-48C0-9566-63D68B12A112}" destId="{F06704E5-7D8E-41EB-800D-B24334F427DB}" srcOrd="1" destOrd="0" parTransId="{708824F0-1B16-4F3C-9BA6-0F2753069A35}" sibTransId="{76FBAD26-C1B3-417B-A7F2-96DE0D44CA28}"/>
    <dgm:cxn modelId="{B0B50BF7-B0A5-4395-A236-F9ED0C807BAB}" type="presOf" srcId="{F06704E5-7D8E-41EB-800D-B24334F427DB}" destId="{EA4F1111-6CE6-4349-8265-6D5E059C0023}" srcOrd="0" destOrd="0" presId="urn:microsoft.com/office/officeart/2005/8/layout/hList9"/>
    <dgm:cxn modelId="{817AD121-3A2D-4303-A331-23991BB5963D}" type="presOf" srcId="{A0325520-62B4-42AC-A009-E9FB5AEDD43E}" destId="{0C57B6BE-5D2A-41B4-9F23-EF47265F4EB4}" srcOrd="0" destOrd="0" presId="urn:microsoft.com/office/officeart/2005/8/layout/hList9"/>
    <dgm:cxn modelId="{1A1C8EE4-6882-4E16-94D7-246660ABE3A8}" srcId="{D337BDC9-B176-49AD-8588-5AA29AE59BC6}" destId="{470E7A49-A8AA-48C0-9566-63D68B12A112}" srcOrd="0" destOrd="0" parTransId="{EE6B483A-5DEC-4D9B-B8F1-0EDB75F964A3}" sibTransId="{E4AF8D90-1485-4321-8583-AB187768209C}"/>
    <dgm:cxn modelId="{87CD3383-9EAD-454E-95ED-D6AE76A43B46}" type="presOf" srcId="{63898AFA-3220-4FED-99E4-24CB9ABF791A}" destId="{E8447D73-7CA0-4950-B5B1-86470811B7FD}" srcOrd="0" destOrd="0" presId="urn:microsoft.com/office/officeart/2005/8/layout/hList9"/>
    <dgm:cxn modelId="{DABC7C6F-318C-4E60-9373-D27BB1AED260}" type="presOf" srcId="{470E7A49-A8AA-48C0-9566-63D68B12A112}" destId="{00CF57BD-9DC9-488A-87B4-2CB6B9E4743B}" srcOrd="0" destOrd="0" presId="urn:microsoft.com/office/officeart/2005/8/layout/hList9"/>
    <dgm:cxn modelId="{15694FA6-440A-470A-925A-F24ACB0557A3}" type="presOf" srcId="{A0325520-62B4-42AC-A009-E9FB5AEDD43E}" destId="{B5F6EB7A-847C-4322-9BEC-2A935E516936}" srcOrd="1" destOrd="0" presId="urn:microsoft.com/office/officeart/2005/8/layout/hList9"/>
    <dgm:cxn modelId="{247DF109-7311-4C83-A3BD-641979670EED}" srcId="{2D1DCA3C-2F30-4C39-9AE5-3D7D06681028}" destId="{63898AFA-3220-4FED-99E4-24CB9ABF791A}" srcOrd="2" destOrd="0" parTransId="{8BF772B6-BF3D-4856-953C-16AC02105BB9}" sibTransId="{8CDE51EA-F23C-445C-88EB-6E5B8A3DF65D}"/>
    <dgm:cxn modelId="{C005D57C-D292-45F1-A62F-0157D24DCEE9}" srcId="{470E7A49-A8AA-48C0-9566-63D68B12A112}" destId="{77F1183E-62F8-467D-A8BB-80A914044F32}" srcOrd="0" destOrd="0" parTransId="{7D4CBA81-7CDF-4D14-9FE3-E14B6D5F453E}" sibTransId="{E3AFAD6D-7917-4875-9462-00323FB13533}"/>
    <dgm:cxn modelId="{C973DFBF-9274-4E2E-8AF7-A5C2590F8FC6}" type="presOf" srcId="{71214077-DA85-4A8D-8FBE-5AC714BC5F61}" destId="{15CC79D3-D9DB-4010-936F-DC0BBFB9735E}" srcOrd="1" destOrd="0" presId="urn:microsoft.com/office/officeart/2005/8/layout/hList9"/>
    <dgm:cxn modelId="{31E405E0-A085-4AD9-B661-FC6DAC7307FA}" type="presOf" srcId="{300A0309-5C1D-400D-BAD2-4D51437BC286}" destId="{5C9FF692-E8C8-445A-85B1-B63E9B30EA8C}" srcOrd="1" destOrd="0" presId="urn:microsoft.com/office/officeart/2005/8/layout/hList9"/>
    <dgm:cxn modelId="{E8EA5622-80DB-4D56-8357-71ABB0E48BAD}" type="presOf" srcId="{D337BDC9-B176-49AD-8588-5AA29AE59BC6}" destId="{F414026F-94F6-4510-9756-8A280B1D466B}" srcOrd="0" destOrd="0" presId="urn:microsoft.com/office/officeart/2005/8/layout/hList9"/>
    <dgm:cxn modelId="{7C302659-6250-4FA3-B72B-50FA4BCCFE31}" type="presParOf" srcId="{F414026F-94F6-4510-9756-8A280B1D466B}" destId="{D4455FC2-1DED-4C7F-B4A5-3A41695FB7DD}" srcOrd="0" destOrd="0" presId="urn:microsoft.com/office/officeart/2005/8/layout/hList9"/>
    <dgm:cxn modelId="{F236F756-F7CB-493B-9E18-2BCFEE4EFB13}" type="presParOf" srcId="{F414026F-94F6-4510-9756-8A280B1D466B}" destId="{49F5CD36-28EF-4DE4-8591-832CD75971F8}" srcOrd="1" destOrd="0" presId="urn:microsoft.com/office/officeart/2005/8/layout/hList9"/>
    <dgm:cxn modelId="{9C4A8A67-12BD-44BD-A16F-88A7F6BC087D}" type="presParOf" srcId="{49F5CD36-28EF-4DE4-8591-832CD75971F8}" destId="{7EA4C7E9-442A-4E15-95F6-20206DA3ECCB}" srcOrd="0" destOrd="0" presId="urn:microsoft.com/office/officeart/2005/8/layout/hList9"/>
    <dgm:cxn modelId="{3B6860B1-8E2C-4A6E-9652-DC826CF9DCCE}" type="presParOf" srcId="{49F5CD36-28EF-4DE4-8591-832CD75971F8}" destId="{52C5362F-919E-413B-8FBE-20095D21395A}" srcOrd="1" destOrd="0" presId="urn:microsoft.com/office/officeart/2005/8/layout/hList9"/>
    <dgm:cxn modelId="{3E18E5EE-E40E-41AE-A743-130CD381D429}" type="presParOf" srcId="{52C5362F-919E-413B-8FBE-20095D21395A}" destId="{5FC2AB76-6A6A-4FB7-BCB9-A7C893AD560F}" srcOrd="0" destOrd="0" presId="urn:microsoft.com/office/officeart/2005/8/layout/hList9"/>
    <dgm:cxn modelId="{2E12ED53-5610-40AF-8302-5A3764B68769}" type="presParOf" srcId="{52C5362F-919E-413B-8FBE-20095D21395A}" destId="{C12710E3-A569-449A-A166-20CF7C54C1CB}" srcOrd="1" destOrd="0" presId="urn:microsoft.com/office/officeart/2005/8/layout/hList9"/>
    <dgm:cxn modelId="{198C52EC-7B96-4D6B-99D7-84E9C800220B}" type="presParOf" srcId="{49F5CD36-28EF-4DE4-8591-832CD75971F8}" destId="{E473CC70-2E9A-4CBC-A5D6-491CCE06A770}" srcOrd="2" destOrd="0" presId="urn:microsoft.com/office/officeart/2005/8/layout/hList9"/>
    <dgm:cxn modelId="{BCEC8F6D-81AC-4D2C-B3CC-7EBDEFD0891F}" type="presParOf" srcId="{E473CC70-2E9A-4CBC-A5D6-491CCE06A770}" destId="{EA4F1111-6CE6-4349-8265-6D5E059C0023}" srcOrd="0" destOrd="0" presId="urn:microsoft.com/office/officeart/2005/8/layout/hList9"/>
    <dgm:cxn modelId="{DEB81DA1-B6CC-4EE4-8BE9-FA39C72D1799}" type="presParOf" srcId="{E473CC70-2E9A-4CBC-A5D6-491CCE06A770}" destId="{3D7F20F5-F51C-4366-8510-B9E636E8BB8E}" srcOrd="1" destOrd="0" presId="urn:microsoft.com/office/officeart/2005/8/layout/hList9"/>
    <dgm:cxn modelId="{3E805BEC-1296-4D55-B02E-6947BF117E9C}" type="presParOf" srcId="{49F5CD36-28EF-4DE4-8591-832CD75971F8}" destId="{D3178307-38CE-4CF2-A46F-C179623C98B2}" srcOrd="3" destOrd="0" presId="urn:microsoft.com/office/officeart/2005/8/layout/hList9"/>
    <dgm:cxn modelId="{84DAF223-A16C-487A-930D-0E59EF3DB272}" type="presParOf" srcId="{D3178307-38CE-4CF2-A46F-C179623C98B2}" destId="{80221ABD-8B55-4473-B2EE-AAD308989E6F}" srcOrd="0" destOrd="0" presId="urn:microsoft.com/office/officeart/2005/8/layout/hList9"/>
    <dgm:cxn modelId="{13E5C00A-DAEC-4888-8D45-D04F74D4AF5E}" type="presParOf" srcId="{D3178307-38CE-4CF2-A46F-C179623C98B2}" destId="{15CC79D3-D9DB-4010-936F-DC0BBFB9735E}" srcOrd="1" destOrd="0" presId="urn:microsoft.com/office/officeart/2005/8/layout/hList9"/>
    <dgm:cxn modelId="{B67C7C47-A2D8-455A-994B-61FA1E0F9D41}" type="presParOf" srcId="{F414026F-94F6-4510-9756-8A280B1D466B}" destId="{5E7C3343-AD85-45BB-8F75-11FD076ABE8C}" srcOrd="2" destOrd="0" presId="urn:microsoft.com/office/officeart/2005/8/layout/hList9"/>
    <dgm:cxn modelId="{82E2FA08-2B05-4776-8F73-9EDA2D0151A2}" type="presParOf" srcId="{F414026F-94F6-4510-9756-8A280B1D466B}" destId="{00CF57BD-9DC9-488A-87B4-2CB6B9E4743B}" srcOrd="3" destOrd="0" presId="urn:microsoft.com/office/officeart/2005/8/layout/hList9"/>
    <dgm:cxn modelId="{AC75B887-FC61-4B31-9396-ECB69A505632}" type="presParOf" srcId="{F414026F-94F6-4510-9756-8A280B1D466B}" destId="{948ED6DF-3F2A-442F-BBA8-44D755C3CFFB}" srcOrd="4" destOrd="0" presId="urn:microsoft.com/office/officeart/2005/8/layout/hList9"/>
    <dgm:cxn modelId="{9907E5E4-9DD6-4F87-B5E2-FAF51DCFBA0B}" type="presParOf" srcId="{F414026F-94F6-4510-9756-8A280B1D466B}" destId="{D6A54F9A-E0AD-4336-9BE8-B64BAF58288C}" srcOrd="5" destOrd="0" presId="urn:microsoft.com/office/officeart/2005/8/layout/hList9"/>
    <dgm:cxn modelId="{3FF16C58-8014-42CC-8CD5-821FEBE509FD}" type="presParOf" srcId="{F414026F-94F6-4510-9756-8A280B1D466B}" destId="{45604058-492E-48BA-ACED-8607130173E8}" srcOrd="6" destOrd="0" presId="urn:microsoft.com/office/officeart/2005/8/layout/hList9"/>
    <dgm:cxn modelId="{DCD04C3E-7299-461F-ABCB-9A3E7B53B486}" type="presParOf" srcId="{45604058-492E-48BA-ACED-8607130173E8}" destId="{8875480F-8724-40B9-91BA-E15E2C54FD94}" srcOrd="0" destOrd="0" presId="urn:microsoft.com/office/officeart/2005/8/layout/hList9"/>
    <dgm:cxn modelId="{D5EC525B-062C-4629-8D57-2CF1F0867179}" type="presParOf" srcId="{45604058-492E-48BA-ACED-8607130173E8}" destId="{6BFCED08-2F5F-4E41-86DA-C3EDF1A3FE42}" srcOrd="1" destOrd="0" presId="urn:microsoft.com/office/officeart/2005/8/layout/hList9"/>
    <dgm:cxn modelId="{F4CF9C1D-138D-4BBA-8A45-812EFF4C762F}" type="presParOf" srcId="{6BFCED08-2F5F-4E41-86DA-C3EDF1A3FE42}" destId="{0C57B6BE-5D2A-41B4-9F23-EF47265F4EB4}" srcOrd="0" destOrd="0" presId="urn:microsoft.com/office/officeart/2005/8/layout/hList9"/>
    <dgm:cxn modelId="{F489F6D9-2283-4D15-9E8F-A78CF5A13B3C}" type="presParOf" srcId="{6BFCED08-2F5F-4E41-86DA-C3EDF1A3FE42}" destId="{B5F6EB7A-847C-4322-9BEC-2A935E516936}" srcOrd="1" destOrd="0" presId="urn:microsoft.com/office/officeart/2005/8/layout/hList9"/>
    <dgm:cxn modelId="{17AB2939-9969-4F24-9BA8-B59DDE4F204C}" type="presParOf" srcId="{45604058-492E-48BA-ACED-8607130173E8}" destId="{F0EBEFD3-E28B-40B6-B366-4A3B4804DCA6}" srcOrd="2" destOrd="0" presId="urn:microsoft.com/office/officeart/2005/8/layout/hList9"/>
    <dgm:cxn modelId="{8918D769-92C5-4E67-97A3-D07E0E7A4119}" type="presParOf" srcId="{F0EBEFD3-E28B-40B6-B366-4A3B4804DCA6}" destId="{CC958ECB-E414-4A26-82C7-3CA24D0CE0CB}" srcOrd="0" destOrd="0" presId="urn:microsoft.com/office/officeart/2005/8/layout/hList9"/>
    <dgm:cxn modelId="{53F2E34F-99B1-429D-9C33-B1558CCBA26B}" type="presParOf" srcId="{F0EBEFD3-E28B-40B6-B366-4A3B4804DCA6}" destId="{5C9FF692-E8C8-445A-85B1-B63E9B30EA8C}" srcOrd="1" destOrd="0" presId="urn:microsoft.com/office/officeart/2005/8/layout/hList9"/>
    <dgm:cxn modelId="{9332FC9C-2CB8-42F0-A8F9-DA56BFB0E9D9}" type="presParOf" srcId="{45604058-492E-48BA-ACED-8607130173E8}" destId="{25274F6A-4710-41BD-912F-6E4205B84D58}" srcOrd="3" destOrd="0" presId="urn:microsoft.com/office/officeart/2005/8/layout/hList9"/>
    <dgm:cxn modelId="{9E4888F0-0FF1-4457-BE0C-6376F0815909}" type="presParOf" srcId="{25274F6A-4710-41BD-912F-6E4205B84D58}" destId="{E8447D73-7CA0-4950-B5B1-86470811B7FD}" srcOrd="0" destOrd="0" presId="urn:microsoft.com/office/officeart/2005/8/layout/hList9"/>
    <dgm:cxn modelId="{E6FD3EEF-D3C9-4496-A3A7-960D9B63F4B3}" type="presParOf" srcId="{25274F6A-4710-41BD-912F-6E4205B84D58}" destId="{7999C20F-BAAE-4F39-9A8A-7A4EAD5352DC}" srcOrd="1" destOrd="0" presId="urn:microsoft.com/office/officeart/2005/8/layout/hList9"/>
    <dgm:cxn modelId="{CEDAE189-092F-4EF5-971B-CD1798C3906B}" type="presParOf" srcId="{F414026F-94F6-4510-9756-8A280B1D466B}" destId="{3EA80E15-16A1-4EDA-83B3-C9A4BCBE9ADD}" srcOrd="7" destOrd="0" presId="urn:microsoft.com/office/officeart/2005/8/layout/hList9"/>
    <dgm:cxn modelId="{97E4C3DC-7BB3-4F3D-B12C-5BEC0BB906E9}" type="presParOf" srcId="{F414026F-94F6-4510-9756-8A280B1D466B}" destId="{60F785C3-0C95-40D3-9FFE-E82E622CF0AE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A4B68C5-6B5D-4E53-BEEC-7514410F41FE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40CC5C2-2D1E-4E40-81E5-F2FFCC26E837}">
      <dgm:prSet phldrT="[文本]"/>
      <dgm:spPr/>
      <dgm:t>
        <a:bodyPr/>
        <a:lstStyle/>
        <a:p>
          <a:r>
            <a:rPr lang="zh-CN" altLang="en-US" dirty="0" smtClean="0"/>
            <a:t>业务需求</a:t>
          </a:r>
          <a:endParaRPr lang="zh-CN" altLang="en-US" dirty="0"/>
        </a:p>
      </dgm:t>
    </dgm:pt>
    <dgm:pt modelId="{71890447-38A5-4BEB-AC8A-F9D1FF979482}" type="parTrans" cxnId="{4DAB5D66-3486-4D53-B3E3-865DEE433FC7}">
      <dgm:prSet/>
      <dgm:spPr/>
      <dgm:t>
        <a:bodyPr/>
        <a:lstStyle/>
        <a:p>
          <a:endParaRPr lang="zh-CN" altLang="en-US"/>
        </a:p>
      </dgm:t>
    </dgm:pt>
    <dgm:pt modelId="{1DB0F82F-D461-425E-B943-9BE1791FA820}" type="sibTrans" cxnId="{4DAB5D66-3486-4D53-B3E3-865DEE433FC7}">
      <dgm:prSet/>
      <dgm:spPr/>
      <dgm:t>
        <a:bodyPr/>
        <a:lstStyle/>
        <a:p>
          <a:endParaRPr lang="zh-CN" altLang="en-US"/>
        </a:p>
      </dgm:t>
    </dgm:pt>
    <dgm:pt modelId="{BD292309-4B0B-412F-A1BC-AEE8A23D9E96}">
      <dgm:prSet phldrT="[文本]"/>
      <dgm:spPr/>
      <dgm:t>
        <a:bodyPr/>
        <a:lstStyle/>
        <a:p>
          <a:r>
            <a:rPr lang="zh-CN" altLang="en-US" dirty="0" smtClean="0"/>
            <a:t>合理满足</a:t>
          </a:r>
          <a:endParaRPr lang="zh-CN" altLang="en-US" dirty="0"/>
        </a:p>
      </dgm:t>
    </dgm:pt>
    <dgm:pt modelId="{72BE2A83-DF2E-4B67-BF07-BD9488BA8871}" type="parTrans" cxnId="{D1CB6C4A-FFB6-4071-AF68-7B181966B6A0}">
      <dgm:prSet/>
      <dgm:spPr/>
      <dgm:t>
        <a:bodyPr/>
        <a:lstStyle/>
        <a:p>
          <a:endParaRPr lang="zh-CN" altLang="en-US"/>
        </a:p>
      </dgm:t>
    </dgm:pt>
    <dgm:pt modelId="{E934B459-1404-4D59-9E36-C7582B678219}" type="sibTrans" cxnId="{D1CB6C4A-FFB6-4071-AF68-7B181966B6A0}">
      <dgm:prSet/>
      <dgm:spPr/>
      <dgm:t>
        <a:bodyPr/>
        <a:lstStyle/>
        <a:p>
          <a:endParaRPr lang="zh-CN" altLang="en-US"/>
        </a:p>
      </dgm:t>
    </dgm:pt>
    <dgm:pt modelId="{4CEBFE91-B969-454C-8101-CD6B72C6FA9E}">
      <dgm:prSet phldrT="[文本]"/>
      <dgm:spPr/>
      <dgm:t>
        <a:bodyPr/>
        <a:lstStyle/>
        <a:p>
          <a:r>
            <a:rPr lang="zh-CN" altLang="en-US" dirty="0" smtClean="0"/>
            <a:t>保证项目进度和质量</a:t>
          </a:r>
          <a:endParaRPr lang="zh-CN" altLang="en-US" dirty="0"/>
        </a:p>
      </dgm:t>
    </dgm:pt>
    <dgm:pt modelId="{B849D3E0-125C-4C22-92AF-17A3B59079AF}" type="parTrans" cxnId="{0692328A-8C6F-4373-8F74-901FC0382F11}">
      <dgm:prSet/>
      <dgm:spPr/>
      <dgm:t>
        <a:bodyPr/>
        <a:lstStyle/>
        <a:p>
          <a:endParaRPr lang="zh-CN" altLang="en-US"/>
        </a:p>
      </dgm:t>
    </dgm:pt>
    <dgm:pt modelId="{1BF61991-5E09-4B8E-B3A6-9D7D9A1ED291}" type="sibTrans" cxnId="{0692328A-8C6F-4373-8F74-901FC0382F11}">
      <dgm:prSet/>
      <dgm:spPr/>
      <dgm:t>
        <a:bodyPr/>
        <a:lstStyle/>
        <a:p>
          <a:endParaRPr lang="zh-CN" altLang="en-US"/>
        </a:p>
      </dgm:t>
    </dgm:pt>
    <dgm:pt modelId="{40050D93-1AD9-4F58-B06B-0D68A2742A02}">
      <dgm:prSet phldrT="[文本]"/>
      <dgm:spPr/>
      <dgm:t>
        <a:bodyPr/>
        <a:lstStyle/>
        <a:p>
          <a:r>
            <a:rPr lang="zh-CN" altLang="en-US" dirty="0" smtClean="0"/>
            <a:t>规范</a:t>
          </a:r>
          <a:endParaRPr lang="zh-CN" altLang="en-US" dirty="0"/>
        </a:p>
      </dgm:t>
    </dgm:pt>
    <dgm:pt modelId="{BA0128E3-6FAB-4999-9765-E6A432DCCE36}" type="parTrans" cxnId="{0E0F1F8B-1457-4306-830D-0005D349465D}">
      <dgm:prSet/>
      <dgm:spPr/>
      <dgm:t>
        <a:bodyPr/>
        <a:lstStyle/>
        <a:p>
          <a:endParaRPr lang="zh-CN" altLang="en-US"/>
        </a:p>
      </dgm:t>
    </dgm:pt>
    <dgm:pt modelId="{406E166E-0E7C-46FC-AAB7-67A5620DF016}" type="sibTrans" cxnId="{0E0F1F8B-1457-4306-830D-0005D349465D}">
      <dgm:prSet/>
      <dgm:spPr/>
      <dgm:t>
        <a:bodyPr/>
        <a:lstStyle/>
        <a:p>
          <a:endParaRPr lang="zh-CN" altLang="en-US"/>
        </a:p>
      </dgm:t>
    </dgm:pt>
    <dgm:pt modelId="{E21CD733-4A3E-4907-A8EB-2E65ED9EC9E0}">
      <dgm:prSet phldrT="[文本]"/>
      <dgm:spPr/>
      <dgm:t>
        <a:bodyPr/>
        <a:lstStyle/>
        <a:p>
          <a:r>
            <a:rPr lang="zh-CN" altLang="en-US" dirty="0" smtClean="0"/>
            <a:t>规范代码，降低沟通成本</a:t>
          </a:r>
          <a:endParaRPr lang="zh-CN" altLang="en-US" dirty="0"/>
        </a:p>
      </dgm:t>
    </dgm:pt>
    <dgm:pt modelId="{8CF1E8F4-4B98-4E7C-ACDC-B7098E74154B}" type="parTrans" cxnId="{7AABF722-B7A3-4B0A-B830-1C3F2C8C76FE}">
      <dgm:prSet/>
      <dgm:spPr/>
      <dgm:t>
        <a:bodyPr/>
        <a:lstStyle/>
        <a:p>
          <a:endParaRPr lang="zh-CN" altLang="en-US"/>
        </a:p>
      </dgm:t>
    </dgm:pt>
    <dgm:pt modelId="{25B3F312-777F-40DF-8FE9-C4188EE9A4B0}" type="sibTrans" cxnId="{7AABF722-B7A3-4B0A-B830-1C3F2C8C76FE}">
      <dgm:prSet/>
      <dgm:spPr/>
      <dgm:t>
        <a:bodyPr/>
        <a:lstStyle/>
        <a:p>
          <a:endParaRPr lang="zh-CN" altLang="en-US"/>
        </a:p>
      </dgm:t>
    </dgm:pt>
    <dgm:pt modelId="{3B23B638-9064-48F4-AD24-2A046D049F05}">
      <dgm:prSet phldrT="[文本]"/>
      <dgm:spPr/>
      <dgm:t>
        <a:bodyPr/>
        <a:lstStyle/>
        <a:p>
          <a:r>
            <a:rPr lang="zh-CN" altLang="en-US" dirty="0" smtClean="0"/>
            <a:t>逐步实践起来</a:t>
          </a:r>
          <a:endParaRPr lang="zh-CN" altLang="en-US" dirty="0"/>
        </a:p>
      </dgm:t>
    </dgm:pt>
    <dgm:pt modelId="{1FEAC703-F5A1-4EB9-8638-937DAB27B0AD}" type="parTrans" cxnId="{AC85FEA7-C03B-442C-A56C-89C46B5E7C0E}">
      <dgm:prSet/>
      <dgm:spPr/>
      <dgm:t>
        <a:bodyPr/>
        <a:lstStyle/>
        <a:p>
          <a:endParaRPr lang="zh-CN" altLang="en-US"/>
        </a:p>
      </dgm:t>
    </dgm:pt>
    <dgm:pt modelId="{72ECB732-24D5-4026-8650-3A90A4D1949D}" type="sibTrans" cxnId="{AC85FEA7-C03B-442C-A56C-89C46B5E7C0E}">
      <dgm:prSet/>
      <dgm:spPr/>
      <dgm:t>
        <a:bodyPr/>
        <a:lstStyle/>
        <a:p>
          <a:endParaRPr lang="zh-CN" altLang="en-US"/>
        </a:p>
      </dgm:t>
    </dgm:pt>
    <dgm:pt modelId="{69B1FE51-61CB-463E-B16C-50814FCF297A}">
      <dgm:prSet phldrT="[文本]"/>
      <dgm:spPr/>
      <dgm:t>
        <a:bodyPr/>
        <a:lstStyle/>
        <a:p>
          <a:r>
            <a:rPr lang="zh-CN" altLang="en-US" dirty="0" smtClean="0"/>
            <a:t>组件库</a:t>
          </a:r>
          <a:endParaRPr lang="zh-CN" altLang="en-US" dirty="0"/>
        </a:p>
      </dgm:t>
    </dgm:pt>
    <dgm:pt modelId="{17F21609-E2B0-40E9-8557-F951CDCFF679}" type="parTrans" cxnId="{11E14DD7-6968-49AE-AFAD-40DE024548CE}">
      <dgm:prSet/>
      <dgm:spPr/>
      <dgm:t>
        <a:bodyPr/>
        <a:lstStyle/>
        <a:p>
          <a:endParaRPr lang="zh-CN" altLang="en-US"/>
        </a:p>
      </dgm:t>
    </dgm:pt>
    <dgm:pt modelId="{2194F9FD-CBAF-4F0E-B9F4-282381C59873}" type="sibTrans" cxnId="{11E14DD7-6968-49AE-AFAD-40DE024548CE}">
      <dgm:prSet/>
      <dgm:spPr/>
      <dgm:t>
        <a:bodyPr/>
        <a:lstStyle/>
        <a:p>
          <a:endParaRPr lang="zh-CN" altLang="en-US"/>
        </a:p>
      </dgm:t>
    </dgm:pt>
    <dgm:pt modelId="{BE9B0A46-781F-4353-A4A9-D7A5EFF33981}">
      <dgm:prSet phldrT="[文本]"/>
      <dgm:spPr/>
      <dgm:t>
        <a:bodyPr/>
        <a:lstStyle/>
        <a:p>
          <a:r>
            <a:rPr lang="zh-CN" altLang="en-US" dirty="0" smtClean="0"/>
            <a:t>维护规范好，提高开发效率</a:t>
          </a:r>
          <a:endParaRPr lang="zh-CN" altLang="en-US" dirty="0"/>
        </a:p>
      </dgm:t>
    </dgm:pt>
    <dgm:pt modelId="{08D65655-42AA-4C98-9027-E2D0D6DD0441}" type="parTrans" cxnId="{64A1CE06-D80A-492B-AE8B-CEF2168D48FC}">
      <dgm:prSet/>
      <dgm:spPr/>
      <dgm:t>
        <a:bodyPr/>
        <a:lstStyle/>
        <a:p>
          <a:endParaRPr lang="zh-CN" altLang="en-US"/>
        </a:p>
      </dgm:t>
    </dgm:pt>
    <dgm:pt modelId="{ADC5F94E-784F-4A0E-A2AE-D8C22D06B82D}" type="sibTrans" cxnId="{64A1CE06-D80A-492B-AE8B-CEF2168D48FC}">
      <dgm:prSet/>
      <dgm:spPr/>
      <dgm:t>
        <a:bodyPr/>
        <a:lstStyle/>
        <a:p>
          <a:endParaRPr lang="zh-CN" altLang="en-US"/>
        </a:p>
      </dgm:t>
    </dgm:pt>
    <dgm:pt modelId="{BB99E332-4D9A-4066-9BF7-A64913EAD5B2}" type="pres">
      <dgm:prSet presAssocID="{3A4B68C5-6B5D-4E53-BEEC-7514410F41FE}" presName="Name0" presStyleCnt="0">
        <dgm:presLayoutVars>
          <dgm:dir/>
          <dgm:animLvl val="lvl"/>
          <dgm:resizeHandles val="exact"/>
        </dgm:presLayoutVars>
      </dgm:prSet>
      <dgm:spPr/>
    </dgm:pt>
    <dgm:pt modelId="{C34850DC-A628-49F5-86F4-F4E957D9FF38}" type="pres">
      <dgm:prSet presAssocID="{140CC5C2-2D1E-4E40-81E5-F2FFCC26E837}" presName="linNode" presStyleCnt="0"/>
      <dgm:spPr/>
    </dgm:pt>
    <dgm:pt modelId="{D9CF271C-9FA8-4DCE-AC2E-B1369D517927}" type="pres">
      <dgm:prSet presAssocID="{140CC5C2-2D1E-4E40-81E5-F2FFCC26E837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C28AF3A-2B77-4621-8E82-20EFBEDCF776}" type="pres">
      <dgm:prSet presAssocID="{140CC5C2-2D1E-4E40-81E5-F2FFCC26E837}" presName="descendantText" presStyleLbl="alignAccFollowNode1" presStyleIdx="0" presStyleCnt="3">
        <dgm:presLayoutVars>
          <dgm:bulletEnabled val="1"/>
        </dgm:presLayoutVars>
      </dgm:prSet>
      <dgm:spPr/>
    </dgm:pt>
    <dgm:pt modelId="{559988BD-9BB7-40D9-9D71-F5E759366673}" type="pres">
      <dgm:prSet presAssocID="{1DB0F82F-D461-425E-B943-9BE1791FA820}" presName="sp" presStyleCnt="0"/>
      <dgm:spPr/>
    </dgm:pt>
    <dgm:pt modelId="{99254B84-0989-4F43-80DB-09E18ACE98AE}" type="pres">
      <dgm:prSet presAssocID="{40050D93-1AD9-4F58-B06B-0D68A2742A02}" presName="linNode" presStyleCnt="0"/>
      <dgm:spPr/>
    </dgm:pt>
    <dgm:pt modelId="{6F952857-3C42-4642-B39B-2353AAF76BCC}" type="pres">
      <dgm:prSet presAssocID="{40050D93-1AD9-4F58-B06B-0D68A2742A02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5EB364E0-F19A-496F-A256-5F4931A7CBB6}" type="pres">
      <dgm:prSet presAssocID="{40050D93-1AD9-4F58-B06B-0D68A2742A02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F09EE3-CB06-4B9F-8825-CB5F59AE9532}" type="pres">
      <dgm:prSet presAssocID="{406E166E-0E7C-46FC-AAB7-67A5620DF016}" presName="sp" presStyleCnt="0"/>
      <dgm:spPr/>
    </dgm:pt>
    <dgm:pt modelId="{CE11013B-9142-4227-A5B1-2FCDB127E12F}" type="pres">
      <dgm:prSet presAssocID="{69B1FE51-61CB-463E-B16C-50814FCF297A}" presName="linNode" presStyleCnt="0"/>
      <dgm:spPr/>
    </dgm:pt>
    <dgm:pt modelId="{E00B8D63-252B-448D-93E0-CF74B8F55840}" type="pres">
      <dgm:prSet presAssocID="{69B1FE51-61CB-463E-B16C-50814FCF297A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38A708BE-F364-4C87-8240-6DED34431924}" type="pres">
      <dgm:prSet presAssocID="{69B1FE51-61CB-463E-B16C-50814FCF297A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14244A9-A644-4639-A8F6-F4D4537F0E31}" type="presOf" srcId="{3A4B68C5-6B5D-4E53-BEEC-7514410F41FE}" destId="{BB99E332-4D9A-4066-9BF7-A64913EAD5B2}" srcOrd="0" destOrd="0" presId="urn:microsoft.com/office/officeart/2005/8/layout/vList5"/>
    <dgm:cxn modelId="{1B03D64F-3BFB-4025-92D7-B74731C9E4F1}" type="presOf" srcId="{E21CD733-4A3E-4907-A8EB-2E65ED9EC9E0}" destId="{5EB364E0-F19A-496F-A256-5F4931A7CBB6}" srcOrd="0" destOrd="0" presId="urn:microsoft.com/office/officeart/2005/8/layout/vList5"/>
    <dgm:cxn modelId="{11E14DD7-6968-49AE-AFAD-40DE024548CE}" srcId="{3A4B68C5-6B5D-4E53-BEEC-7514410F41FE}" destId="{69B1FE51-61CB-463E-B16C-50814FCF297A}" srcOrd="2" destOrd="0" parTransId="{17F21609-E2B0-40E9-8557-F951CDCFF679}" sibTransId="{2194F9FD-CBAF-4F0E-B9F4-282381C59873}"/>
    <dgm:cxn modelId="{0692328A-8C6F-4373-8F74-901FC0382F11}" srcId="{140CC5C2-2D1E-4E40-81E5-F2FFCC26E837}" destId="{4CEBFE91-B969-454C-8101-CD6B72C6FA9E}" srcOrd="1" destOrd="0" parTransId="{B849D3E0-125C-4C22-92AF-17A3B59079AF}" sibTransId="{1BF61991-5E09-4B8E-B3A6-9D7D9A1ED291}"/>
    <dgm:cxn modelId="{8D77C8D0-8644-4014-BA62-9E06B796B6D7}" type="presOf" srcId="{140CC5C2-2D1E-4E40-81E5-F2FFCC26E837}" destId="{D9CF271C-9FA8-4DCE-AC2E-B1369D517927}" srcOrd="0" destOrd="0" presId="urn:microsoft.com/office/officeart/2005/8/layout/vList5"/>
    <dgm:cxn modelId="{5A81A320-6503-4121-92D6-EA397B9CE92F}" type="presOf" srcId="{40050D93-1AD9-4F58-B06B-0D68A2742A02}" destId="{6F952857-3C42-4642-B39B-2353AAF76BCC}" srcOrd="0" destOrd="0" presId="urn:microsoft.com/office/officeart/2005/8/layout/vList5"/>
    <dgm:cxn modelId="{AC85FEA7-C03B-442C-A56C-89C46B5E7C0E}" srcId="{40050D93-1AD9-4F58-B06B-0D68A2742A02}" destId="{3B23B638-9064-48F4-AD24-2A046D049F05}" srcOrd="1" destOrd="0" parTransId="{1FEAC703-F5A1-4EB9-8638-937DAB27B0AD}" sibTransId="{72ECB732-24D5-4026-8650-3A90A4D1949D}"/>
    <dgm:cxn modelId="{A2202030-13D0-452A-BC51-87C3740A2E1E}" type="presOf" srcId="{BD292309-4B0B-412F-A1BC-AEE8A23D9E96}" destId="{DC28AF3A-2B77-4621-8E82-20EFBEDCF776}" srcOrd="0" destOrd="0" presId="urn:microsoft.com/office/officeart/2005/8/layout/vList5"/>
    <dgm:cxn modelId="{7AABF722-B7A3-4B0A-B830-1C3F2C8C76FE}" srcId="{40050D93-1AD9-4F58-B06B-0D68A2742A02}" destId="{E21CD733-4A3E-4907-A8EB-2E65ED9EC9E0}" srcOrd="0" destOrd="0" parTransId="{8CF1E8F4-4B98-4E7C-ACDC-B7098E74154B}" sibTransId="{25B3F312-777F-40DF-8FE9-C4188EE9A4B0}"/>
    <dgm:cxn modelId="{0E0F1F8B-1457-4306-830D-0005D349465D}" srcId="{3A4B68C5-6B5D-4E53-BEEC-7514410F41FE}" destId="{40050D93-1AD9-4F58-B06B-0D68A2742A02}" srcOrd="1" destOrd="0" parTransId="{BA0128E3-6FAB-4999-9765-E6A432DCCE36}" sibTransId="{406E166E-0E7C-46FC-AAB7-67A5620DF016}"/>
    <dgm:cxn modelId="{F17A2578-AA22-4FCF-9470-4AD5AEB9E1B8}" type="presOf" srcId="{3B23B638-9064-48F4-AD24-2A046D049F05}" destId="{5EB364E0-F19A-496F-A256-5F4931A7CBB6}" srcOrd="0" destOrd="1" presId="urn:microsoft.com/office/officeart/2005/8/layout/vList5"/>
    <dgm:cxn modelId="{4DAB5D66-3486-4D53-B3E3-865DEE433FC7}" srcId="{3A4B68C5-6B5D-4E53-BEEC-7514410F41FE}" destId="{140CC5C2-2D1E-4E40-81E5-F2FFCC26E837}" srcOrd="0" destOrd="0" parTransId="{71890447-38A5-4BEB-AC8A-F9D1FF979482}" sibTransId="{1DB0F82F-D461-425E-B943-9BE1791FA820}"/>
    <dgm:cxn modelId="{D1CB6C4A-FFB6-4071-AF68-7B181966B6A0}" srcId="{140CC5C2-2D1E-4E40-81E5-F2FFCC26E837}" destId="{BD292309-4B0B-412F-A1BC-AEE8A23D9E96}" srcOrd="0" destOrd="0" parTransId="{72BE2A83-DF2E-4B67-BF07-BD9488BA8871}" sibTransId="{E934B459-1404-4D59-9E36-C7582B678219}"/>
    <dgm:cxn modelId="{B268BE2B-1AA8-4E6E-AC4D-124B6FEC720B}" type="presOf" srcId="{BE9B0A46-781F-4353-A4A9-D7A5EFF33981}" destId="{38A708BE-F364-4C87-8240-6DED34431924}" srcOrd="0" destOrd="0" presId="urn:microsoft.com/office/officeart/2005/8/layout/vList5"/>
    <dgm:cxn modelId="{210E1C26-5BB5-4019-B986-95DFF97F8E19}" type="presOf" srcId="{69B1FE51-61CB-463E-B16C-50814FCF297A}" destId="{E00B8D63-252B-448D-93E0-CF74B8F55840}" srcOrd="0" destOrd="0" presId="urn:microsoft.com/office/officeart/2005/8/layout/vList5"/>
    <dgm:cxn modelId="{64A1CE06-D80A-492B-AE8B-CEF2168D48FC}" srcId="{69B1FE51-61CB-463E-B16C-50814FCF297A}" destId="{BE9B0A46-781F-4353-A4A9-D7A5EFF33981}" srcOrd="0" destOrd="0" parTransId="{08D65655-42AA-4C98-9027-E2D0D6DD0441}" sibTransId="{ADC5F94E-784F-4A0E-A2AE-D8C22D06B82D}"/>
    <dgm:cxn modelId="{D833F5A2-47F0-4EEA-9586-D55624C38F0A}" type="presOf" srcId="{4CEBFE91-B969-454C-8101-CD6B72C6FA9E}" destId="{DC28AF3A-2B77-4621-8E82-20EFBEDCF776}" srcOrd="0" destOrd="1" presId="urn:microsoft.com/office/officeart/2005/8/layout/vList5"/>
    <dgm:cxn modelId="{05FDB6DF-E4DC-4BC6-9AD5-DCC3A4C4BCC9}" type="presParOf" srcId="{BB99E332-4D9A-4066-9BF7-A64913EAD5B2}" destId="{C34850DC-A628-49F5-86F4-F4E957D9FF38}" srcOrd="0" destOrd="0" presId="urn:microsoft.com/office/officeart/2005/8/layout/vList5"/>
    <dgm:cxn modelId="{B028A203-EFC5-4FCC-997F-288AFE97404C}" type="presParOf" srcId="{C34850DC-A628-49F5-86F4-F4E957D9FF38}" destId="{D9CF271C-9FA8-4DCE-AC2E-B1369D517927}" srcOrd="0" destOrd="0" presId="urn:microsoft.com/office/officeart/2005/8/layout/vList5"/>
    <dgm:cxn modelId="{42F84DB5-4D90-4177-98E5-2A3039C79251}" type="presParOf" srcId="{C34850DC-A628-49F5-86F4-F4E957D9FF38}" destId="{DC28AF3A-2B77-4621-8E82-20EFBEDCF776}" srcOrd="1" destOrd="0" presId="urn:microsoft.com/office/officeart/2005/8/layout/vList5"/>
    <dgm:cxn modelId="{9A7E43BD-8AA5-48EB-A266-8EAE2F6289B0}" type="presParOf" srcId="{BB99E332-4D9A-4066-9BF7-A64913EAD5B2}" destId="{559988BD-9BB7-40D9-9D71-F5E759366673}" srcOrd="1" destOrd="0" presId="urn:microsoft.com/office/officeart/2005/8/layout/vList5"/>
    <dgm:cxn modelId="{5B6BEF81-3E2C-4377-8359-A51BE97F5E92}" type="presParOf" srcId="{BB99E332-4D9A-4066-9BF7-A64913EAD5B2}" destId="{99254B84-0989-4F43-80DB-09E18ACE98AE}" srcOrd="2" destOrd="0" presId="urn:microsoft.com/office/officeart/2005/8/layout/vList5"/>
    <dgm:cxn modelId="{C6730085-E6F7-43E1-BBFC-0822D860D311}" type="presParOf" srcId="{99254B84-0989-4F43-80DB-09E18ACE98AE}" destId="{6F952857-3C42-4642-B39B-2353AAF76BCC}" srcOrd="0" destOrd="0" presId="urn:microsoft.com/office/officeart/2005/8/layout/vList5"/>
    <dgm:cxn modelId="{99D2ADF1-A273-4972-B17A-B9AB14C55381}" type="presParOf" srcId="{99254B84-0989-4F43-80DB-09E18ACE98AE}" destId="{5EB364E0-F19A-496F-A256-5F4931A7CBB6}" srcOrd="1" destOrd="0" presId="urn:microsoft.com/office/officeart/2005/8/layout/vList5"/>
    <dgm:cxn modelId="{2E955A90-55A1-43C0-9D15-B31DB67C4EA2}" type="presParOf" srcId="{BB99E332-4D9A-4066-9BF7-A64913EAD5B2}" destId="{96F09EE3-CB06-4B9F-8825-CB5F59AE9532}" srcOrd="3" destOrd="0" presId="urn:microsoft.com/office/officeart/2005/8/layout/vList5"/>
    <dgm:cxn modelId="{9352A46F-4D08-400C-AB03-EC75B15FF1AF}" type="presParOf" srcId="{BB99E332-4D9A-4066-9BF7-A64913EAD5B2}" destId="{CE11013B-9142-4227-A5B1-2FCDB127E12F}" srcOrd="4" destOrd="0" presId="urn:microsoft.com/office/officeart/2005/8/layout/vList5"/>
    <dgm:cxn modelId="{AF289A05-CC78-4B04-BD34-4B85BA327B37}" type="presParOf" srcId="{CE11013B-9142-4227-A5B1-2FCDB127E12F}" destId="{E00B8D63-252B-448D-93E0-CF74B8F55840}" srcOrd="0" destOrd="0" presId="urn:microsoft.com/office/officeart/2005/8/layout/vList5"/>
    <dgm:cxn modelId="{13487933-F1F6-4D3E-9829-7320C7F22BE4}" type="presParOf" srcId="{CE11013B-9142-4227-A5B1-2FCDB127E12F}" destId="{38A708BE-F364-4C87-8240-6DED3443192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6E3FD7-AF8D-4B98-8EFB-C4C112D65C40}">
      <dsp:nvSpPr>
        <dsp:cNvPr id="0" name=""/>
        <dsp:cNvSpPr/>
      </dsp:nvSpPr>
      <dsp:spPr>
        <a:xfrm rot="5400000">
          <a:off x="976623" y="1187375"/>
          <a:ext cx="1050131" cy="119553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2227C4-1361-4FDF-8B43-1EB62849AAC5}">
      <dsp:nvSpPr>
        <dsp:cNvPr id="0" name=""/>
        <dsp:cNvSpPr/>
      </dsp:nvSpPr>
      <dsp:spPr>
        <a:xfrm>
          <a:off x="698402" y="23283"/>
          <a:ext cx="1767802" cy="123740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乙方转的甲方</a:t>
          </a:r>
          <a:endParaRPr lang="zh-CN" altLang="en-US" sz="2800" kern="1200" dirty="0"/>
        </a:p>
      </dsp:txBody>
      <dsp:txXfrm>
        <a:off x="758818" y="83699"/>
        <a:ext cx="1646970" cy="1116572"/>
      </dsp:txXfrm>
    </dsp:sp>
    <dsp:sp modelId="{AD3242BC-B1CD-4504-A2AA-D9C6B2C4E0F9}">
      <dsp:nvSpPr>
        <dsp:cNvPr id="0" name=""/>
        <dsp:cNvSpPr/>
      </dsp:nvSpPr>
      <dsp:spPr>
        <a:xfrm>
          <a:off x="2466205" y="141298"/>
          <a:ext cx="1285731" cy="1000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BFF57D-89CF-4ACA-80FE-21C8603E45A8}">
      <dsp:nvSpPr>
        <dsp:cNvPr id="0" name=""/>
        <dsp:cNvSpPr/>
      </dsp:nvSpPr>
      <dsp:spPr>
        <a:xfrm rot="5400000">
          <a:off x="2442319" y="2577389"/>
          <a:ext cx="1050131" cy="119553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CC7555-E671-45C5-B0C8-5169EF5CD430}">
      <dsp:nvSpPr>
        <dsp:cNvPr id="0" name=""/>
        <dsp:cNvSpPr/>
      </dsp:nvSpPr>
      <dsp:spPr>
        <a:xfrm>
          <a:off x="2164098" y="1413297"/>
          <a:ext cx="1767802" cy="123740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一个项目组两年多</a:t>
          </a:r>
          <a:endParaRPr lang="zh-CN" altLang="en-US" sz="2800" kern="1200" dirty="0"/>
        </a:p>
      </dsp:txBody>
      <dsp:txXfrm>
        <a:off x="2224514" y="1473713"/>
        <a:ext cx="1646970" cy="1116572"/>
      </dsp:txXfrm>
    </dsp:sp>
    <dsp:sp modelId="{04AF87A2-44C0-40CC-81FB-CB893F7A78C0}">
      <dsp:nvSpPr>
        <dsp:cNvPr id="0" name=""/>
        <dsp:cNvSpPr/>
      </dsp:nvSpPr>
      <dsp:spPr>
        <a:xfrm>
          <a:off x="3931901" y="1531312"/>
          <a:ext cx="1285731" cy="1000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9BA675-63CF-4B27-80F4-C40B4F0D9BF3}">
      <dsp:nvSpPr>
        <dsp:cNvPr id="0" name=""/>
        <dsp:cNvSpPr/>
      </dsp:nvSpPr>
      <dsp:spPr>
        <a:xfrm>
          <a:off x="3629794" y="2803311"/>
          <a:ext cx="1767802" cy="123740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一人到多人</a:t>
          </a:r>
          <a:endParaRPr lang="zh-CN" altLang="en-US" sz="2800" kern="1200" dirty="0"/>
        </a:p>
      </dsp:txBody>
      <dsp:txXfrm>
        <a:off x="3690210" y="2863727"/>
        <a:ext cx="1646970" cy="11165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E81948-0A9E-4252-A901-481767D20790}">
      <dsp:nvSpPr>
        <dsp:cNvPr id="0" name=""/>
        <dsp:cNvSpPr/>
      </dsp:nvSpPr>
      <dsp:spPr>
        <a:xfrm>
          <a:off x="-3248619" y="-499823"/>
          <a:ext cx="3874201" cy="3874201"/>
        </a:xfrm>
        <a:prstGeom prst="blockArc">
          <a:avLst>
            <a:gd name="adj1" fmla="val 18900000"/>
            <a:gd name="adj2" fmla="val 2700000"/>
            <a:gd name="adj3" fmla="val 558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ECCE1E-A869-489A-965A-039272B9A88B}">
      <dsp:nvSpPr>
        <dsp:cNvPr id="0" name=""/>
        <dsp:cNvSpPr/>
      </dsp:nvSpPr>
      <dsp:spPr>
        <a:xfrm>
          <a:off x="274626" y="179602"/>
          <a:ext cx="3310019" cy="359434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301" tIns="43180" rIns="43180" bIns="4318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bg1"/>
              </a:solidFill>
            </a:rPr>
            <a:t>多了很多的会议</a:t>
          </a:r>
          <a:endParaRPr lang="zh-CN" altLang="en-US" sz="1700" kern="1200" dirty="0">
            <a:solidFill>
              <a:schemeClr val="bg1"/>
            </a:solidFill>
          </a:endParaRPr>
        </a:p>
      </dsp:txBody>
      <dsp:txXfrm>
        <a:off x="274626" y="179602"/>
        <a:ext cx="3310019" cy="359434"/>
      </dsp:txXfrm>
    </dsp:sp>
    <dsp:sp modelId="{1C8BC826-E62D-451C-912A-BBD19B722E29}">
      <dsp:nvSpPr>
        <dsp:cNvPr id="0" name=""/>
        <dsp:cNvSpPr/>
      </dsp:nvSpPr>
      <dsp:spPr>
        <a:xfrm>
          <a:off x="49979" y="134672"/>
          <a:ext cx="449292" cy="44929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961174-C3E0-4449-8D4B-0B532BC8983B}">
      <dsp:nvSpPr>
        <dsp:cNvPr id="0" name=""/>
        <dsp:cNvSpPr/>
      </dsp:nvSpPr>
      <dsp:spPr>
        <a:xfrm>
          <a:off x="532186" y="718581"/>
          <a:ext cx="3052459" cy="359434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301" tIns="43180" rIns="43180" bIns="4318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经常被围着问这个能不能做</a:t>
          </a:r>
          <a:endParaRPr lang="zh-CN" altLang="en-US" sz="1700" kern="1200" dirty="0"/>
        </a:p>
      </dsp:txBody>
      <dsp:txXfrm>
        <a:off x="532186" y="718581"/>
        <a:ext cx="3052459" cy="359434"/>
      </dsp:txXfrm>
    </dsp:sp>
    <dsp:sp modelId="{1BFA45C9-C2CF-434F-BD39-8303965731D7}">
      <dsp:nvSpPr>
        <dsp:cNvPr id="0" name=""/>
        <dsp:cNvSpPr/>
      </dsp:nvSpPr>
      <dsp:spPr>
        <a:xfrm>
          <a:off x="307539" y="673651"/>
          <a:ext cx="449292" cy="44929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D156-8345-497D-9756-C50C8AA8497D}">
      <dsp:nvSpPr>
        <dsp:cNvPr id="0" name=""/>
        <dsp:cNvSpPr/>
      </dsp:nvSpPr>
      <dsp:spPr>
        <a:xfrm>
          <a:off x="636897" y="1290423"/>
          <a:ext cx="2973408" cy="359434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301" tIns="43180" rIns="43180" bIns="4318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bg1"/>
              </a:solidFill>
            </a:rPr>
            <a:t>合理分配工作</a:t>
          </a:r>
          <a:endParaRPr lang="zh-CN" altLang="en-US" sz="1700" kern="1200" dirty="0">
            <a:solidFill>
              <a:schemeClr val="bg1"/>
            </a:solidFill>
          </a:endParaRPr>
        </a:p>
      </dsp:txBody>
      <dsp:txXfrm>
        <a:off x="636897" y="1290423"/>
        <a:ext cx="2973408" cy="359434"/>
      </dsp:txXfrm>
    </dsp:sp>
    <dsp:sp modelId="{5E942744-50B9-4274-93A0-D6B31FE34A93}">
      <dsp:nvSpPr>
        <dsp:cNvPr id="0" name=""/>
        <dsp:cNvSpPr/>
      </dsp:nvSpPr>
      <dsp:spPr>
        <a:xfrm>
          <a:off x="386590" y="1212631"/>
          <a:ext cx="449292" cy="44929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8B3844-C08F-4DFD-AE44-F0F5DC694084}">
      <dsp:nvSpPr>
        <dsp:cNvPr id="0" name=""/>
        <dsp:cNvSpPr/>
      </dsp:nvSpPr>
      <dsp:spPr>
        <a:xfrm>
          <a:off x="532186" y="1796539"/>
          <a:ext cx="3052459" cy="359434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301" tIns="43180" rIns="43180" bIns="4318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编写前端设计文档</a:t>
          </a:r>
          <a:endParaRPr lang="zh-CN" altLang="en-US" sz="1700" kern="1200" dirty="0"/>
        </a:p>
      </dsp:txBody>
      <dsp:txXfrm>
        <a:off x="532186" y="1796539"/>
        <a:ext cx="3052459" cy="359434"/>
      </dsp:txXfrm>
    </dsp:sp>
    <dsp:sp modelId="{EF304AA0-EDAF-4CF2-8DFF-2659B1228874}">
      <dsp:nvSpPr>
        <dsp:cNvPr id="0" name=""/>
        <dsp:cNvSpPr/>
      </dsp:nvSpPr>
      <dsp:spPr>
        <a:xfrm>
          <a:off x="307539" y="1751610"/>
          <a:ext cx="449292" cy="44929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98A801-FCD4-4D10-A770-F2F52125CB23}">
      <dsp:nvSpPr>
        <dsp:cNvPr id="0" name=""/>
        <dsp:cNvSpPr/>
      </dsp:nvSpPr>
      <dsp:spPr>
        <a:xfrm>
          <a:off x="274626" y="2335518"/>
          <a:ext cx="3310019" cy="359434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301" tIns="43180" rIns="43180" bIns="4318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到了晚上才能静心</a:t>
          </a:r>
          <a:r>
            <a:rPr lang="en-US" altLang="zh-CN" sz="1700" kern="1200" dirty="0" smtClean="0"/>
            <a:t>coding</a:t>
          </a:r>
          <a:endParaRPr lang="zh-CN" altLang="en-US" sz="1700" kern="1200" dirty="0"/>
        </a:p>
      </dsp:txBody>
      <dsp:txXfrm>
        <a:off x="274626" y="2335518"/>
        <a:ext cx="3310019" cy="359434"/>
      </dsp:txXfrm>
    </dsp:sp>
    <dsp:sp modelId="{8EAF3EDF-ED61-4DE9-9B9F-4A3426398769}">
      <dsp:nvSpPr>
        <dsp:cNvPr id="0" name=""/>
        <dsp:cNvSpPr/>
      </dsp:nvSpPr>
      <dsp:spPr>
        <a:xfrm>
          <a:off x="49979" y="2290589"/>
          <a:ext cx="449292" cy="44929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E81948-0A9E-4252-A901-481767D20790}">
      <dsp:nvSpPr>
        <dsp:cNvPr id="0" name=""/>
        <dsp:cNvSpPr/>
      </dsp:nvSpPr>
      <dsp:spPr>
        <a:xfrm>
          <a:off x="-2407447" y="-374001"/>
          <a:ext cx="2891037" cy="2891037"/>
        </a:xfrm>
        <a:prstGeom prst="blockArc">
          <a:avLst>
            <a:gd name="adj1" fmla="val 18900000"/>
            <a:gd name="adj2" fmla="val 2700000"/>
            <a:gd name="adj3" fmla="val 747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ECCE1E-A869-489A-965A-039272B9A88B}">
      <dsp:nvSpPr>
        <dsp:cNvPr id="0" name=""/>
        <dsp:cNvSpPr/>
      </dsp:nvSpPr>
      <dsp:spPr>
        <a:xfrm>
          <a:off x="393943" y="306153"/>
          <a:ext cx="2799506" cy="612221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5951" tIns="43180" rIns="43180" bIns="4318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bg1"/>
              </a:solidFill>
            </a:rPr>
            <a:t>了解项目需求，高效产出</a:t>
          </a:r>
          <a:endParaRPr lang="zh-CN" altLang="en-US" sz="1700" kern="1200" dirty="0">
            <a:solidFill>
              <a:schemeClr val="bg1"/>
            </a:solidFill>
          </a:endParaRPr>
        </a:p>
      </dsp:txBody>
      <dsp:txXfrm>
        <a:off x="393943" y="306153"/>
        <a:ext cx="2799506" cy="612221"/>
      </dsp:txXfrm>
    </dsp:sp>
    <dsp:sp modelId="{1C8BC826-E62D-451C-912A-BBD19B722E29}">
      <dsp:nvSpPr>
        <dsp:cNvPr id="0" name=""/>
        <dsp:cNvSpPr/>
      </dsp:nvSpPr>
      <dsp:spPr>
        <a:xfrm>
          <a:off x="11304" y="229626"/>
          <a:ext cx="765277" cy="76527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961174-C3E0-4449-8D4B-0B532BC8983B}">
      <dsp:nvSpPr>
        <dsp:cNvPr id="0" name=""/>
        <dsp:cNvSpPr/>
      </dsp:nvSpPr>
      <dsp:spPr>
        <a:xfrm>
          <a:off x="393943" y="1224658"/>
          <a:ext cx="2799506" cy="612221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5951" tIns="43180" rIns="43180" bIns="4318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合理规划时间，专注于</a:t>
          </a:r>
          <a:r>
            <a:rPr lang="en-US" altLang="zh-CN" sz="1700" kern="1200" dirty="0" smtClean="0"/>
            <a:t>coding</a:t>
          </a:r>
          <a:endParaRPr lang="zh-CN" altLang="en-US" sz="1700" kern="1200" dirty="0"/>
        </a:p>
      </dsp:txBody>
      <dsp:txXfrm>
        <a:off x="393943" y="1224658"/>
        <a:ext cx="2799506" cy="612221"/>
      </dsp:txXfrm>
    </dsp:sp>
    <dsp:sp modelId="{1BFA45C9-C2CF-434F-BD39-8303965731D7}">
      <dsp:nvSpPr>
        <dsp:cNvPr id="0" name=""/>
        <dsp:cNvSpPr/>
      </dsp:nvSpPr>
      <dsp:spPr>
        <a:xfrm>
          <a:off x="11304" y="1148130"/>
          <a:ext cx="765277" cy="76527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C2AB76-6A6A-4FB7-BCB9-A7C893AD560F}">
      <dsp:nvSpPr>
        <dsp:cNvPr id="0" name=""/>
        <dsp:cNvSpPr/>
      </dsp:nvSpPr>
      <dsp:spPr>
        <a:xfrm>
          <a:off x="2083020" y="541413"/>
          <a:ext cx="2021134" cy="134809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编码风格不一</a:t>
          </a:r>
          <a:endParaRPr lang="zh-CN" altLang="en-US" sz="2800" kern="1200" dirty="0"/>
        </a:p>
      </dsp:txBody>
      <dsp:txXfrm>
        <a:off x="2406401" y="541413"/>
        <a:ext cx="1697752" cy="1348096"/>
      </dsp:txXfrm>
    </dsp:sp>
    <dsp:sp modelId="{EA4F1111-6CE6-4349-8265-6D5E059C0023}">
      <dsp:nvSpPr>
        <dsp:cNvPr id="0" name=""/>
        <dsp:cNvSpPr/>
      </dsp:nvSpPr>
      <dsp:spPr>
        <a:xfrm>
          <a:off x="2083020" y="1889509"/>
          <a:ext cx="2021134" cy="134809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上下游沟通成本</a:t>
          </a:r>
          <a:endParaRPr lang="zh-CN" altLang="en-US" sz="2800" kern="1200" dirty="0"/>
        </a:p>
      </dsp:txBody>
      <dsp:txXfrm>
        <a:off x="2406401" y="1889509"/>
        <a:ext cx="1697752" cy="1348096"/>
      </dsp:txXfrm>
    </dsp:sp>
    <dsp:sp modelId="{80221ABD-8B55-4473-B2EE-AAD308989E6F}">
      <dsp:nvSpPr>
        <dsp:cNvPr id="0" name=""/>
        <dsp:cNvSpPr/>
      </dsp:nvSpPr>
      <dsp:spPr>
        <a:xfrm>
          <a:off x="2083020" y="3237606"/>
          <a:ext cx="2021134" cy="134809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徒增管理成本</a:t>
          </a:r>
          <a:endParaRPr lang="zh-CN" altLang="en-US" sz="2800" kern="1200" dirty="0"/>
        </a:p>
      </dsp:txBody>
      <dsp:txXfrm>
        <a:off x="2406401" y="3237606"/>
        <a:ext cx="1697752" cy="1348096"/>
      </dsp:txXfrm>
    </dsp:sp>
    <dsp:sp modelId="{00CF57BD-9DC9-488A-87B4-2CB6B9E4743B}">
      <dsp:nvSpPr>
        <dsp:cNvPr id="0" name=""/>
        <dsp:cNvSpPr/>
      </dsp:nvSpPr>
      <dsp:spPr>
        <a:xfrm>
          <a:off x="1005082" y="2444"/>
          <a:ext cx="1347422" cy="13474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kern="1200" dirty="0" smtClean="0"/>
            <a:t>问题</a:t>
          </a:r>
          <a:endParaRPr lang="zh-CN" altLang="en-US" sz="3700" kern="1200" dirty="0"/>
        </a:p>
      </dsp:txBody>
      <dsp:txXfrm>
        <a:off x="1202407" y="199769"/>
        <a:ext cx="952772" cy="952772"/>
      </dsp:txXfrm>
    </dsp:sp>
    <dsp:sp modelId="{0C57B6BE-5D2A-41B4-9F23-EF47265F4EB4}">
      <dsp:nvSpPr>
        <dsp:cNvPr id="0" name=""/>
        <dsp:cNvSpPr/>
      </dsp:nvSpPr>
      <dsp:spPr>
        <a:xfrm>
          <a:off x="5451577" y="541413"/>
          <a:ext cx="2021134" cy="134809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前端代码规范手册</a:t>
          </a:r>
          <a:endParaRPr lang="zh-CN" altLang="en-US" sz="2800" kern="1200" dirty="0"/>
        </a:p>
      </dsp:txBody>
      <dsp:txXfrm>
        <a:off x="5774959" y="541413"/>
        <a:ext cx="1697752" cy="1348096"/>
      </dsp:txXfrm>
    </dsp:sp>
    <dsp:sp modelId="{CC958ECB-E414-4A26-82C7-3CA24D0CE0CB}">
      <dsp:nvSpPr>
        <dsp:cNvPr id="0" name=""/>
        <dsp:cNvSpPr/>
      </dsp:nvSpPr>
      <dsp:spPr>
        <a:xfrm>
          <a:off x="5451577" y="1889509"/>
          <a:ext cx="2021134" cy="134809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小组认同实践</a:t>
          </a:r>
          <a:endParaRPr lang="zh-CN" altLang="en-US" sz="2800" kern="1200" dirty="0"/>
        </a:p>
      </dsp:txBody>
      <dsp:txXfrm>
        <a:off x="5774959" y="1889509"/>
        <a:ext cx="1697752" cy="1348096"/>
      </dsp:txXfrm>
    </dsp:sp>
    <dsp:sp modelId="{E8447D73-7CA0-4950-B5B1-86470811B7FD}">
      <dsp:nvSpPr>
        <dsp:cNvPr id="0" name=""/>
        <dsp:cNvSpPr/>
      </dsp:nvSpPr>
      <dsp:spPr>
        <a:xfrm>
          <a:off x="5451577" y="3237606"/>
          <a:ext cx="2021134" cy="134809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9136" rIns="199136" bIns="199136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定期</a:t>
          </a:r>
          <a:r>
            <a:rPr lang="en-US" altLang="zh-CN" sz="2800" kern="1200" dirty="0" smtClean="0"/>
            <a:t>code review</a:t>
          </a:r>
          <a:endParaRPr lang="zh-CN" altLang="en-US" sz="2800" kern="1200" dirty="0"/>
        </a:p>
      </dsp:txBody>
      <dsp:txXfrm>
        <a:off x="5774959" y="3237606"/>
        <a:ext cx="1697752" cy="1348096"/>
      </dsp:txXfrm>
    </dsp:sp>
    <dsp:sp modelId="{60F785C3-0C95-40D3-9FFE-E82E622CF0AE}">
      <dsp:nvSpPr>
        <dsp:cNvPr id="0" name=""/>
        <dsp:cNvSpPr/>
      </dsp:nvSpPr>
      <dsp:spPr>
        <a:xfrm>
          <a:off x="4373639" y="2444"/>
          <a:ext cx="1347422" cy="13474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kern="1200" dirty="0" smtClean="0"/>
            <a:t>改进</a:t>
          </a:r>
          <a:endParaRPr lang="zh-CN" altLang="en-US" sz="3700" kern="1200" dirty="0"/>
        </a:p>
      </dsp:txBody>
      <dsp:txXfrm>
        <a:off x="4570964" y="199769"/>
        <a:ext cx="952772" cy="95277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28AF3A-2B77-4621-8E82-20EFBEDCF776}">
      <dsp:nvSpPr>
        <dsp:cNvPr id="0" name=""/>
        <dsp:cNvSpPr/>
      </dsp:nvSpPr>
      <dsp:spPr>
        <a:xfrm rot="5400000">
          <a:off x="4972418" y="-1897127"/>
          <a:ext cx="1130833" cy="521208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kern="1200" dirty="0" smtClean="0"/>
            <a:t>合理满足</a:t>
          </a:r>
          <a:endParaRPr lang="zh-CN" alt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kern="1200" dirty="0" smtClean="0"/>
            <a:t>保证项目进度和质量</a:t>
          </a:r>
          <a:endParaRPr lang="zh-CN" altLang="en-US" sz="2800" kern="1200" dirty="0"/>
        </a:p>
      </dsp:txBody>
      <dsp:txXfrm rot="-5400000">
        <a:off x="2931795" y="198699"/>
        <a:ext cx="5156877" cy="1020427"/>
      </dsp:txXfrm>
    </dsp:sp>
    <dsp:sp modelId="{D9CF271C-9FA8-4DCE-AC2E-B1369D517927}">
      <dsp:nvSpPr>
        <dsp:cNvPr id="0" name=""/>
        <dsp:cNvSpPr/>
      </dsp:nvSpPr>
      <dsp:spPr>
        <a:xfrm>
          <a:off x="0" y="2141"/>
          <a:ext cx="2931795" cy="14135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89535" rIns="179070" bIns="89535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700" kern="1200" dirty="0" smtClean="0"/>
            <a:t>业务需求</a:t>
          </a:r>
          <a:endParaRPr lang="zh-CN" altLang="en-US" sz="4700" kern="1200" dirty="0"/>
        </a:p>
      </dsp:txBody>
      <dsp:txXfrm>
        <a:off x="69003" y="71144"/>
        <a:ext cx="2793789" cy="1275535"/>
      </dsp:txXfrm>
    </dsp:sp>
    <dsp:sp modelId="{5EB364E0-F19A-496F-A256-5F4931A7CBB6}">
      <dsp:nvSpPr>
        <dsp:cNvPr id="0" name=""/>
        <dsp:cNvSpPr/>
      </dsp:nvSpPr>
      <dsp:spPr>
        <a:xfrm rot="5400000">
          <a:off x="4972418" y="-412908"/>
          <a:ext cx="1130833" cy="521208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kern="1200" dirty="0" smtClean="0"/>
            <a:t>规范代码，降低沟通成本</a:t>
          </a:r>
          <a:endParaRPr lang="zh-CN" alt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kern="1200" dirty="0" smtClean="0"/>
            <a:t>逐步实践起来</a:t>
          </a:r>
          <a:endParaRPr lang="zh-CN" altLang="en-US" sz="2800" kern="1200" dirty="0"/>
        </a:p>
      </dsp:txBody>
      <dsp:txXfrm rot="-5400000">
        <a:off x="2931795" y="1682918"/>
        <a:ext cx="5156877" cy="1020427"/>
      </dsp:txXfrm>
    </dsp:sp>
    <dsp:sp modelId="{6F952857-3C42-4642-B39B-2353AAF76BCC}">
      <dsp:nvSpPr>
        <dsp:cNvPr id="0" name=""/>
        <dsp:cNvSpPr/>
      </dsp:nvSpPr>
      <dsp:spPr>
        <a:xfrm>
          <a:off x="0" y="1486360"/>
          <a:ext cx="2931795" cy="14135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89535" rIns="179070" bIns="89535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700" kern="1200" dirty="0" smtClean="0"/>
            <a:t>规范</a:t>
          </a:r>
          <a:endParaRPr lang="zh-CN" altLang="en-US" sz="4700" kern="1200" dirty="0"/>
        </a:p>
      </dsp:txBody>
      <dsp:txXfrm>
        <a:off x="69003" y="1555363"/>
        <a:ext cx="2793789" cy="1275535"/>
      </dsp:txXfrm>
    </dsp:sp>
    <dsp:sp modelId="{38A708BE-F364-4C87-8240-6DED34431924}">
      <dsp:nvSpPr>
        <dsp:cNvPr id="0" name=""/>
        <dsp:cNvSpPr/>
      </dsp:nvSpPr>
      <dsp:spPr>
        <a:xfrm rot="5400000">
          <a:off x="4972418" y="1071310"/>
          <a:ext cx="1130833" cy="521208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kern="1200" dirty="0" smtClean="0"/>
            <a:t>维护规范好，提高开发效率</a:t>
          </a:r>
          <a:endParaRPr lang="zh-CN" altLang="en-US" sz="2800" kern="1200" dirty="0"/>
        </a:p>
      </dsp:txBody>
      <dsp:txXfrm rot="-5400000">
        <a:off x="2931795" y="3167137"/>
        <a:ext cx="5156877" cy="1020427"/>
      </dsp:txXfrm>
    </dsp:sp>
    <dsp:sp modelId="{E00B8D63-252B-448D-93E0-CF74B8F55840}">
      <dsp:nvSpPr>
        <dsp:cNvPr id="0" name=""/>
        <dsp:cNvSpPr/>
      </dsp:nvSpPr>
      <dsp:spPr>
        <a:xfrm>
          <a:off x="0" y="2970579"/>
          <a:ext cx="2931795" cy="14135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89535" rIns="179070" bIns="89535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700" kern="1200" dirty="0" smtClean="0"/>
            <a:t>组件库</a:t>
          </a:r>
          <a:endParaRPr lang="zh-CN" altLang="en-US" sz="4700" kern="1200" dirty="0"/>
        </a:p>
      </dsp:txBody>
      <dsp:txXfrm>
        <a:off x="69003" y="3039582"/>
        <a:ext cx="2793789" cy="12755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2537A-C1FE-C441-8F08-6472DE8A6393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3A01E0-2117-0C43-8963-D44ACC7C4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920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69629A-8024-8740-A789-6BCBA6C29169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EE6A7F-2053-5042-BD59-FF4F3EF99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39352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245898" y="252000"/>
            <a:ext cx="8646102" cy="4572012"/>
          </a:xfrm>
          <a:solidFill>
            <a:schemeClr val="bg2">
              <a:lumMod val="9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</a:lstStyle>
          <a:p>
            <a:r>
              <a:rPr lang="en-US" dirty="0" smtClean="0"/>
              <a:t>Insert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0621" y="4944156"/>
            <a:ext cx="7772400" cy="985358"/>
          </a:xfrm>
        </p:spPr>
        <p:txBody>
          <a:bodyPr anchor="t">
            <a:normAutofit/>
          </a:bodyPr>
          <a:lstStyle>
            <a:lvl1pPr algn="l">
              <a:defRPr sz="3200" b="0" i="0">
                <a:latin typeface="Gotham-Bold"/>
                <a:cs typeface="Gotham-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621" y="5929514"/>
            <a:ext cx="6400800" cy="411137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tx1"/>
                </a:solidFill>
                <a:latin typeface="Gotham-Medium"/>
                <a:cs typeface="Gotham-Medium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422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titled-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32" y="3006192"/>
            <a:ext cx="8641368" cy="35998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500621" y="1601248"/>
            <a:ext cx="7772400" cy="702346"/>
          </a:xfrm>
        </p:spPr>
        <p:txBody>
          <a:bodyPr anchor="t">
            <a:normAutofit/>
          </a:bodyPr>
          <a:lstStyle>
            <a:lvl1pPr algn="l">
              <a:defRPr sz="3200" b="0" i="0">
                <a:latin typeface="Gotham-Bold"/>
                <a:cs typeface="Gotham-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500621" y="2311574"/>
            <a:ext cx="6400800" cy="411137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tx1"/>
                </a:solidFill>
                <a:latin typeface="Gotham-Medium"/>
                <a:cs typeface="Gotham-Medium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985" y="6186897"/>
            <a:ext cx="402934" cy="365125"/>
          </a:xfrm>
        </p:spPr>
        <p:txBody>
          <a:bodyPr anchor="t"/>
          <a:lstStyle>
            <a:lvl1pPr>
              <a:defRPr b="0" i="0">
                <a:solidFill>
                  <a:schemeClr val="tx1"/>
                </a:solidFill>
                <a:latin typeface="Gotham-Bold"/>
                <a:cs typeface="Gotham-Bold"/>
              </a:defRPr>
            </a:lvl1pPr>
          </a:lstStyle>
          <a:p>
            <a:fld id="{9380A3BF-C42B-5B4A-8FD1-FDF44958D93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121" y="152400"/>
            <a:ext cx="2017181" cy="85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5701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Untitled-4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0"/>
          <a:stretch/>
        </p:blipFill>
        <p:spPr>
          <a:xfrm>
            <a:off x="250632" y="1752460"/>
            <a:ext cx="8641368" cy="485353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500621" y="1902465"/>
            <a:ext cx="7772400" cy="702346"/>
          </a:xfrm>
        </p:spPr>
        <p:txBody>
          <a:bodyPr anchor="t">
            <a:normAutofit/>
          </a:bodyPr>
          <a:lstStyle>
            <a:lvl1pPr algn="l">
              <a:defRPr sz="3200" b="0" i="0">
                <a:latin typeface="Gotham-Bold"/>
                <a:cs typeface="Gotham-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500621" y="2612791"/>
            <a:ext cx="6400800" cy="411137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tx1"/>
                </a:solidFill>
                <a:latin typeface="Gotham-Medium"/>
                <a:cs typeface="Gotham-Medium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121" y="152400"/>
            <a:ext cx="2017181" cy="85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3577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titled-3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1" y="6353008"/>
            <a:ext cx="8641368" cy="2529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885" y="410316"/>
            <a:ext cx="6443498" cy="1232047"/>
          </a:xfrm>
        </p:spPr>
        <p:txBody>
          <a:bodyPr lIns="0" anchor="t">
            <a:normAutofit/>
          </a:bodyPr>
          <a:lstStyle>
            <a:lvl1pPr algn="l">
              <a:lnSpc>
                <a:spcPct val="100000"/>
              </a:lnSpc>
              <a:defRPr sz="3200" b="0" i="0">
                <a:latin typeface="Gotham-Bold"/>
                <a:cs typeface="Gotham-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884" y="1708504"/>
            <a:ext cx="8143589" cy="4385466"/>
          </a:xfrm>
        </p:spPr>
        <p:txBody>
          <a:bodyPr lIns="0"/>
          <a:lstStyle>
            <a:lvl1pPr>
              <a:buClr>
                <a:schemeClr val="tx1"/>
              </a:buClr>
              <a:defRPr sz="1600" b="0" i="0">
                <a:solidFill>
                  <a:schemeClr val="tx2"/>
                </a:solidFill>
                <a:latin typeface="Gotham-Book"/>
                <a:cs typeface="Gotham-Book"/>
              </a:defRPr>
            </a:lvl1pPr>
            <a:lvl2pPr>
              <a:buClr>
                <a:schemeClr val="tx1"/>
              </a:buClr>
              <a:defRPr sz="1400" b="0" i="0">
                <a:solidFill>
                  <a:schemeClr val="tx2"/>
                </a:solidFill>
                <a:latin typeface="Gotham-Book"/>
                <a:cs typeface="Gotham-Book"/>
              </a:defRPr>
            </a:lvl2pPr>
            <a:lvl3pPr>
              <a:buClr>
                <a:schemeClr val="tx1"/>
              </a:buClr>
              <a:defRPr sz="1200" b="0" i="0">
                <a:solidFill>
                  <a:schemeClr val="tx2"/>
                </a:solidFill>
                <a:latin typeface="Gotham-Book"/>
                <a:cs typeface="Gotham-Book"/>
              </a:defRPr>
            </a:lvl3pPr>
            <a:lvl4pPr>
              <a:buClr>
                <a:schemeClr val="tx1"/>
              </a:buClr>
              <a:defRPr sz="1000" b="0" i="0">
                <a:solidFill>
                  <a:schemeClr val="tx2"/>
                </a:solidFill>
                <a:latin typeface="Gotham-Book"/>
                <a:cs typeface="Gotham-Book"/>
              </a:defRPr>
            </a:lvl4pPr>
            <a:lvl5pPr>
              <a:buClr>
                <a:schemeClr val="tx1"/>
              </a:buClr>
              <a:defRPr sz="900" b="0" i="0">
                <a:solidFill>
                  <a:schemeClr val="tx2"/>
                </a:solidFill>
                <a:latin typeface="Gotham-Book"/>
                <a:cs typeface="Gotham-Book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121" y="152400"/>
            <a:ext cx="2017181" cy="85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4922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130330_Midea_logo-0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00" y="0"/>
            <a:ext cx="1440000" cy="72109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884" y="1708504"/>
            <a:ext cx="3992592" cy="4385465"/>
          </a:xfrm>
        </p:spPr>
        <p:txBody>
          <a:bodyPr lIns="0"/>
          <a:lstStyle>
            <a:lvl1pPr>
              <a:buClr>
                <a:schemeClr val="tx1"/>
              </a:buClr>
              <a:defRPr sz="1600" b="0" i="0" baseline="0">
                <a:solidFill>
                  <a:schemeClr val="tx2"/>
                </a:solidFill>
                <a:latin typeface="Gotham-Book"/>
                <a:cs typeface="Gotham-Book"/>
              </a:defRPr>
            </a:lvl1pPr>
            <a:lvl2pPr>
              <a:buClr>
                <a:schemeClr val="tx1"/>
              </a:buClr>
              <a:defRPr sz="1400" b="0" i="0" baseline="0">
                <a:solidFill>
                  <a:schemeClr val="tx2"/>
                </a:solidFill>
                <a:latin typeface="Gotham-Book"/>
                <a:cs typeface="Gotham-Book"/>
              </a:defRPr>
            </a:lvl2pPr>
            <a:lvl3pPr>
              <a:buClr>
                <a:schemeClr val="tx1"/>
              </a:buClr>
              <a:defRPr sz="1200" b="0" i="0" baseline="0">
                <a:solidFill>
                  <a:schemeClr val="tx2"/>
                </a:solidFill>
                <a:latin typeface="Gotham-Book"/>
                <a:cs typeface="Gotham-Book"/>
              </a:defRPr>
            </a:lvl3pPr>
            <a:lvl4pPr>
              <a:buClr>
                <a:schemeClr val="tx1"/>
              </a:buClr>
              <a:defRPr sz="1000" b="0" i="0" baseline="0">
                <a:solidFill>
                  <a:schemeClr val="tx2"/>
                </a:solidFill>
                <a:latin typeface="Gotham-Book"/>
                <a:cs typeface="Gotham-Book"/>
              </a:defRPr>
            </a:lvl4pPr>
            <a:lvl5pPr>
              <a:buClr>
                <a:schemeClr val="tx1"/>
              </a:buClr>
              <a:defRPr sz="900" b="0" i="0" baseline="0">
                <a:solidFill>
                  <a:schemeClr val="tx2"/>
                </a:solidFill>
                <a:latin typeface="Gotham-Book"/>
                <a:cs typeface="Gotham-Book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4641672" y="1708504"/>
            <a:ext cx="4004802" cy="4385465"/>
          </a:xfrm>
        </p:spPr>
        <p:txBody>
          <a:bodyPr lIns="0"/>
          <a:lstStyle>
            <a:lvl1pPr>
              <a:buClr>
                <a:schemeClr val="tx1"/>
              </a:buClr>
              <a:defRPr sz="1600" b="0" i="0">
                <a:solidFill>
                  <a:srgbClr val="000000"/>
                </a:solidFill>
                <a:latin typeface="Gotham-Book"/>
                <a:cs typeface="Gotham-Book"/>
              </a:defRPr>
            </a:lvl1pPr>
            <a:lvl2pPr>
              <a:buClr>
                <a:schemeClr val="tx1"/>
              </a:buClr>
              <a:defRPr sz="1400" b="0" i="0">
                <a:solidFill>
                  <a:srgbClr val="000000"/>
                </a:solidFill>
                <a:latin typeface="Gotham-Book"/>
                <a:cs typeface="Gotham-Book"/>
              </a:defRPr>
            </a:lvl2pPr>
            <a:lvl3pPr>
              <a:buClr>
                <a:schemeClr val="tx1"/>
              </a:buClr>
              <a:defRPr sz="1200" b="0" i="0">
                <a:solidFill>
                  <a:srgbClr val="000000"/>
                </a:solidFill>
                <a:latin typeface="Gotham-Book"/>
                <a:cs typeface="Gotham-Book"/>
              </a:defRPr>
            </a:lvl3pPr>
            <a:lvl4pPr>
              <a:buClr>
                <a:schemeClr val="tx1"/>
              </a:buClr>
              <a:defRPr sz="1000" b="0" i="0">
                <a:solidFill>
                  <a:srgbClr val="000000"/>
                </a:solidFill>
                <a:latin typeface="Gotham-Book"/>
                <a:cs typeface="Gotham-Book"/>
              </a:defRPr>
            </a:lvl4pPr>
            <a:lvl5pPr>
              <a:buClr>
                <a:schemeClr val="tx1"/>
              </a:buClr>
              <a:defRPr sz="900" b="0" i="0">
                <a:solidFill>
                  <a:srgbClr val="000000"/>
                </a:solidFill>
                <a:latin typeface="Gotham-Book"/>
                <a:cs typeface="Gotham-Book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8" name="Picture 7" descr="Untitled-3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1" y="6353008"/>
            <a:ext cx="8641368" cy="252992"/>
          </a:xfrm>
          <a:prstGeom prst="rect">
            <a:avLst/>
          </a:prstGeom>
        </p:spPr>
      </p:pic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502885" y="410316"/>
            <a:ext cx="6443498" cy="1232047"/>
          </a:xfrm>
        </p:spPr>
        <p:txBody>
          <a:bodyPr lIns="0" anchor="t">
            <a:normAutofit/>
          </a:bodyPr>
          <a:lstStyle>
            <a:lvl1pPr algn="l">
              <a:lnSpc>
                <a:spcPct val="100000"/>
              </a:lnSpc>
              <a:defRPr sz="3200" b="0" i="0">
                <a:latin typeface="Gotham-Bold"/>
                <a:cs typeface="Gotham-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502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255841" y="246683"/>
            <a:ext cx="8641368" cy="5853334"/>
          </a:xfrm>
          <a:solidFill>
            <a:schemeClr val="bg2">
              <a:lumMod val="9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</a:lstStyle>
          <a:p>
            <a:r>
              <a:rPr lang="en-US" dirty="0" smtClean="0"/>
              <a:t>Insert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38252"/>
            <a:ext cx="8229600" cy="796092"/>
          </a:xfrm>
        </p:spPr>
        <p:txBody>
          <a:bodyPr lIns="0" anchor="t">
            <a:normAutofit/>
          </a:bodyPr>
          <a:lstStyle>
            <a:lvl1pPr algn="l">
              <a:lnSpc>
                <a:spcPct val="100000"/>
              </a:lnSpc>
              <a:defRPr sz="3200" b="0" i="0">
                <a:latin typeface="Gotham-Bold"/>
                <a:cs typeface="Gotham-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7" name="Picture 6" descr="Untitled-3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1" y="6353008"/>
            <a:ext cx="8641368" cy="25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55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418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37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01 / 01 /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Department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80A3BF-C42B-5B4A-8FD1-FDF44958D935}" type="slidenum">
              <a:rPr lang="en-US" smtClean="0"/>
              <a:t>‹#›</a:t>
            </a:fld>
            <a:endParaRPr lang="en-US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396875" y="6946006"/>
            <a:ext cx="7053930" cy="125184"/>
            <a:chOff x="396875" y="6946006"/>
            <a:chExt cx="7053930" cy="125184"/>
          </a:xfrm>
        </p:grpSpPr>
        <p:sp>
          <p:nvSpPr>
            <p:cNvPr id="8" name="Rectangle 10"/>
            <p:cNvSpPr>
              <a:spLocks noChangeArrowheads="1"/>
            </p:cNvSpPr>
            <p:nvPr userDrawn="1"/>
          </p:nvSpPr>
          <p:spPr bwMode="auto">
            <a:xfrm>
              <a:off x="777875" y="6946006"/>
              <a:ext cx="304800" cy="11906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C  90</a:t>
              </a: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M  20</a:t>
              </a: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Y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K  0</a:t>
              </a:r>
              <a:endParaRPr lang="en-US" sz="600" dirty="0">
                <a:solidFill>
                  <a:schemeClr val="bg1"/>
                </a:solidFill>
              </a:endParaRPr>
            </a:p>
          </p:txBody>
        </p:sp>
        <p:sp>
          <p:nvSpPr>
            <p:cNvPr id="9" name="Rectangle 11"/>
            <p:cNvSpPr>
              <a:spLocks noChangeArrowheads="1"/>
            </p:cNvSpPr>
            <p:nvPr userDrawn="1"/>
          </p:nvSpPr>
          <p:spPr bwMode="auto">
            <a:xfrm>
              <a:off x="1158875" y="6946006"/>
              <a:ext cx="304800" cy="11906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C  0</a:t>
              </a: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M  0</a:t>
              </a: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Y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K  0</a:t>
              </a:r>
              <a:endParaRPr lang="en-US" sz="600" dirty="0">
                <a:solidFill>
                  <a:schemeClr val="bg1"/>
                </a:solidFill>
              </a:endParaRPr>
            </a:p>
          </p:txBody>
        </p:sp>
        <p:sp>
          <p:nvSpPr>
            <p:cNvPr id="10" name="Rectangle 12"/>
            <p:cNvSpPr>
              <a:spLocks noChangeArrowheads="1"/>
            </p:cNvSpPr>
            <p:nvPr userDrawn="1"/>
          </p:nvSpPr>
          <p:spPr bwMode="auto">
            <a:xfrm>
              <a:off x="2300780" y="6946006"/>
              <a:ext cx="304800" cy="119062"/>
            </a:xfrm>
            <a:prstGeom prst="rect">
              <a:avLst/>
            </a:prstGeom>
            <a:solidFill>
              <a:srgbClr val="272727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C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M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Y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K  90</a:t>
              </a:r>
              <a:endParaRPr lang="en-US" sz="600" dirty="0">
                <a:solidFill>
                  <a:schemeClr val="bg1"/>
                </a:solidFill>
              </a:endParaRPr>
            </a:p>
          </p:txBody>
        </p:sp>
        <p:sp>
          <p:nvSpPr>
            <p:cNvPr id="11" name="Rectangle 13"/>
            <p:cNvSpPr>
              <a:spLocks noChangeArrowheads="1"/>
            </p:cNvSpPr>
            <p:nvPr userDrawn="1"/>
          </p:nvSpPr>
          <p:spPr bwMode="auto">
            <a:xfrm>
              <a:off x="2681780" y="6946006"/>
              <a:ext cx="304800" cy="119062"/>
            </a:xfrm>
            <a:prstGeom prst="rect">
              <a:avLst/>
            </a:prstGeom>
            <a:solidFill>
              <a:srgbClr val="505150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C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M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Y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K  70</a:t>
              </a:r>
              <a:endParaRPr lang="en-US" sz="600" dirty="0">
                <a:solidFill>
                  <a:schemeClr val="bg1"/>
                </a:solidFill>
              </a:endParaRPr>
            </a:p>
          </p:txBody>
        </p:sp>
        <p:sp>
          <p:nvSpPr>
            <p:cNvPr id="12" name="Rectangle 14"/>
            <p:cNvSpPr>
              <a:spLocks noChangeArrowheads="1"/>
            </p:cNvSpPr>
            <p:nvPr userDrawn="1"/>
          </p:nvSpPr>
          <p:spPr bwMode="auto">
            <a:xfrm>
              <a:off x="3062780" y="6946006"/>
              <a:ext cx="304800" cy="119062"/>
            </a:xfrm>
            <a:prstGeom prst="rect">
              <a:avLst/>
            </a:prstGeom>
            <a:solidFill>
              <a:srgbClr val="636463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C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M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Y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K  60</a:t>
              </a:r>
              <a:endParaRPr lang="en-US" sz="6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5"/>
            <p:cNvSpPr>
              <a:spLocks noChangeArrowheads="1"/>
            </p:cNvSpPr>
            <p:nvPr userDrawn="1"/>
          </p:nvSpPr>
          <p:spPr bwMode="auto">
            <a:xfrm>
              <a:off x="3443780" y="6946006"/>
              <a:ext cx="304800" cy="119062"/>
            </a:xfrm>
            <a:prstGeom prst="rect">
              <a:avLst/>
            </a:prstGeom>
            <a:solidFill>
              <a:srgbClr val="8D8E8D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C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M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Y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K  40</a:t>
              </a:r>
              <a:endParaRPr lang="en-US" sz="600" dirty="0">
                <a:solidFill>
                  <a:schemeClr val="bg1"/>
                </a:solidFill>
              </a:endParaRPr>
            </a:p>
          </p:txBody>
        </p:sp>
        <p:sp>
          <p:nvSpPr>
            <p:cNvPr id="14" name="Rectangle 27"/>
            <p:cNvSpPr>
              <a:spLocks noChangeArrowheads="1"/>
            </p:cNvSpPr>
            <p:nvPr userDrawn="1"/>
          </p:nvSpPr>
          <p:spPr bwMode="auto">
            <a:xfrm>
              <a:off x="396875" y="6963468"/>
              <a:ext cx="269304" cy="1077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700" b="0" i="0" dirty="0" smtClean="0">
                  <a:solidFill>
                    <a:schemeClr val="bg1"/>
                  </a:solidFill>
                  <a:latin typeface="华文黑体"/>
                  <a:ea typeface="华文黑体"/>
                  <a:cs typeface="华文黑体"/>
                </a:rPr>
                <a:t>主色：</a:t>
              </a:r>
              <a:endParaRPr lang="en-US" sz="700" b="0" i="0" dirty="0">
                <a:solidFill>
                  <a:schemeClr val="bg1"/>
                </a:solidFill>
                <a:latin typeface="华文黑体"/>
                <a:ea typeface="华文黑体"/>
                <a:cs typeface="华文黑体"/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 userDrawn="1"/>
          </p:nvSpPr>
          <p:spPr bwMode="auto">
            <a:xfrm>
              <a:off x="1814826" y="6963468"/>
              <a:ext cx="359073" cy="1077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700" b="0" i="0" dirty="0" smtClean="0">
                  <a:solidFill>
                    <a:schemeClr val="bg1"/>
                  </a:solidFill>
                  <a:latin typeface="华文黑体"/>
                  <a:ea typeface="华文黑体"/>
                  <a:cs typeface="华文黑体"/>
                </a:rPr>
                <a:t>辅助色：</a:t>
              </a:r>
              <a:endParaRPr lang="en-US" sz="700" b="0" i="0" dirty="0">
                <a:solidFill>
                  <a:schemeClr val="bg1"/>
                </a:solidFill>
                <a:latin typeface="华文黑体"/>
                <a:ea typeface="华文黑体"/>
                <a:cs typeface="华文黑体"/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 userDrawn="1"/>
          </p:nvSpPr>
          <p:spPr bwMode="auto">
            <a:xfrm>
              <a:off x="3826320" y="6946006"/>
              <a:ext cx="304800" cy="119062"/>
            </a:xfrm>
            <a:prstGeom prst="rect">
              <a:avLst/>
            </a:prstGeom>
            <a:solidFill>
              <a:srgbClr val="B2B3B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C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M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Y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K  25</a:t>
              </a:r>
              <a:endParaRPr lang="en-US" sz="600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5"/>
            <p:cNvSpPr>
              <a:spLocks noChangeArrowheads="1"/>
            </p:cNvSpPr>
            <p:nvPr userDrawn="1"/>
          </p:nvSpPr>
          <p:spPr bwMode="auto">
            <a:xfrm>
              <a:off x="4213961" y="6946006"/>
              <a:ext cx="304800" cy="119062"/>
            </a:xfrm>
            <a:prstGeom prst="rect">
              <a:avLst/>
            </a:prstGeom>
            <a:solidFill>
              <a:srgbClr val="EFEEED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C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M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Y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K  5</a:t>
              </a:r>
              <a:endParaRPr lang="en-US" sz="600" dirty="0">
                <a:solidFill>
                  <a:schemeClr val="bg1"/>
                </a:solidFill>
              </a:endParaRPr>
            </a:p>
          </p:txBody>
        </p:sp>
        <p:sp>
          <p:nvSpPr>
            <p:cNvPr id="18" name="Rectangle 12"/>
            <p:cNvSpPr>
              <a:spLocks noChangeArrowheads="1"/>
            </p:cNvSpPr>
            <p:nvPr userDrawn="1"/>
          </p:nvSpPr>
          <p:spPr bwMode="auto">
            <a:xfrm>
              <a:off x="5430951" y="6946006"/>
              <a:ext cx="304800" cy="119062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C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M  30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Y  100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K  0</a:t>
              </a:r>
              <a:endParaRPr lang="en-US" sz="6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>
              <a:spLocks noChangeArrowheads="1"/>
            </p:cNvSpPr>
            <p:nvPr userDrawn="1"/>
          </p:nvSpPr>
          <p:spPr bwMode="auto">
            <a:xfrm>
              <a:off x="5026605" y="6963468"/>
              <a:ext cx="359073" cy="1077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700" b="0" i="0" dirty="0" smtClean="0">
                  <a:solidFill>
                    <a:schemeClr val="bg1"/>
                  </a:solidFill>
                  <a:latin typeface="华文黑体"/>
                  <a:ea typeface="华文黑体"/>
                  <a:cs typeface="华文黑体"/>
                </a:rPr>
                <a:t>温暖橙：</a:t>
              </a:r>
              <a:endParaRPr lang="en-US" sz="700" b="0" i="0" dirty="0">
                <a:solidFill>
                  <a:schemeClr val="bg1"/>
                </a:solidFill>
                <a:latin typeface="华文黑体"/>
                <a:ea typeface="华文黑体"/>
                <a:cs typeface="华文黑体"/>
              </a:endParaRPr>
            </a:p>
          </p:txBody>
        </p:sp>
        <p:sp>
          <p:nvSpPr>
            <p:cNvPr id="20" name="Rectangle 12"/>
            <p:cNvSpPr>
              <a:spLocks noChangeArrowheads="1"/>
            </p:cNvSpPr>
            <p:nvPr userDrawn="1"/>
          </p:nvSpPr>
          <p:spPr bwMode="auto">
            <a:xfrm>
              <a:off x="6288257" y="6946006"/>
              <a:ext cx="304800" cy="119062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C  30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M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Y  100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K  0</a:t>
              </a:r>
              <a:endParaRPr lang="en-US" sz="600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0"/>
            <p:cNvSpPr>
              <a:spLocks noChangeArrowheads="1"/>
            </p:cNvSpPr>
            <p:nvPr userDrawn="1"/>
          </p:nvSpPr>
          <p:spPr bwMode="auto">
            <a:xfrm>
              <a:off x="5883912" y="6963468"/>
              <a:ext cx="359073" cy="1077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700" b="0" i="0" dirty="0" smtClean="0">
                  <a:solidFill>
                    <a:schemeClr val="bg1"/>
                  </a:solidFill>
                  <a:latin typeface="华文黑体"/>
                  <a:ea typeface="华文黑体"/>
                  <a:cs typeface="华文黑体"/>
                </a:rPr>
                <a:t>健康绿：</a:t>
              </a:r>
              <a:endParaRPr lang="en-US" sz="700" b="0" i="0" dirty="0">
                <a:solidFill>
                  <a:schemeClr val="bg1"/>
                </a:solidFill>
                <a:latin typeface="华文黑体"/>
                <a:ea typeface="华文黑体"/>
                <a:cs typeface="华文黑体"/>
              </a:endParaRPr>
            </a:p>
          </p:txBody>
        </p:sp>
        <p:sp>
          <p:nvSpPr>
            <p:cNvPr id="22" name="Rectangle 12"/>
            <p:cNvSpPr>
              <a:spLocks noChangeArrowheads="1"/>
            </p:cNvSpPr>
            <p:nvPr userDrawn="1"/>
          </p:nvSpPr>
          <p:spPr bwMode="auto">
            <a:xfrm>
              <a:off x="7146005" y="6946006"/>
              <a:ext cx="304800" cy="119062"/>
            </a:xfrm>
            <a:prstGeom prst="rect">
              <a:avLst/>
            </a:prstGeom>
            <a:solidFill>
              <a:schemeClr val="accent4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pPr>
                <a:lnSpc>
                  <a:spcPct val="85000"/>
                </a:lnSpc>
              </a:pPr>
              <a:endParaRPr lang="en-US" sz="600" dirty="0">
                <a:solidFill>
                  <a:schemeClr val="bg1"/>
                </a:solidFill>
              </a:endParaRP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C  70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M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Y  0</a:t>
              </a:r>
            </a:p>
            <a:p>
              <a:r>
                <a:rPr lang="en-US" sz="600" dirty="0" smtClean="0">
                  <a:solidFill>
                    <a:schemeClr val="bg1"/>
                  </a:solidFill>
                </a:rPr>
                <a:t>K  0</a:t>
              </a:r>
              <a:endParaRPr lang="en-US" sz="600" dirty="0">
                <a:solidFill>
                  <a:schemeClr val="bg1"/>
                </a:solidFill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 userDrawn="1"/>
          </p:nvSpPr>
          <p:spPr bwMode="auto">
            <a:xfrm>
              <a:off x="6735705" y="6963468"/>
              <a:ext cx="359073" cy="1077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700" b="0" i="0" dirty="0" smtClean="0">
                  <a:solidFill>
                    <a:schemeClr val="bg1"/>
                  </a:solidFill>
                  <a:latin typeface="华文黑体"/>
                  <a:ea typeface="华文黑体"/>
                  <a:cs typeface="华文黑体"/>
                </a:rPr>
                <a:t>科技蓝：</a:t>
              </a:r>
              <a:endParaRPr lang="en-US" sz="700" b="0" i="0" dirty="0">
                <a:solidFill>
                  <a:schemeClr val="bg1"/>
                </a:solidFill>
                <a:latin typeface="华文黑体"/>
                <a:ea typeface="华文黑体"/>
                <a:cs typeface="华文黑体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9270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0" r:id="rId4"/>
    <p:sldLayoutId id="2147483657" r:id="rId5"/>
    <p:sldLayoutId id="2147483656" r:id="rId6"/>
    <p:sldLayoutId id="2147483655" r:id="rId7"/>
    <p:sldLayoutId id="2147483658" r:id="rId8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21" descr="147217459.jpg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38" b="10338"/>
          <a:stretch>
            <a:fillRect/>
          </a:stretch>
        </p:blipFill>
        <p:spPr>
          <a:xfrm>
            <a:off x="245898" y="107422"/>
            <a:ext cx="8646102" cy="4572012"/>
          </a:xfrm>
        </p:spPr>
      </p:pic>
      <p:sp>
        <p:nvSpPr>
          <p:cNvPr id="7" name="Footer Placeholder 4"/>
          <p:cNvSpPr txBox="1">
            <a:spLocks/>
          </p:cNvSpPr>
          <p:nvPr/>
        </p:nvSpPr>
        <p:spPr>
          <a:xfrm>
            <a:off x="3151169" y="4942675"/>
            <a:ext cx="2686929" cy="529657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457200" rtl="0" eaLnBrk="1" latinLnBrk="0" hangingPunct="1">
              <a:defRPr sz="1100" b="0" i="0" kern="1200">
                <a:solidFill>
                  <a:schemeClr val="tx1"/>
                </a:solidFill>
                <a:latin typeface="Gotham"/>
                <a:ea typeface="+mn-ea"/>
                <a:cs typeface="Myriad Pro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试用期转正答辩</a:t>
            </a:r>
            <a:endParaRPr 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Footer Placeholder 4"/>
          <p:cNvSpPr txBox="1">
            <a:spLocks/>
          </p:cNvSpPr>
          <p:nvPr/>
        </p:nvSpPr>
        <p:spPr>
          <a:xfrm>
            <a:off x="6289275" y="6166333"/>
            <a:ext cx="2602725" cy="529657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457200" rtl="0" eaLnBrk="1" latinLnBrk="0" hangingPunct="1">
              <a:defRPr sz="1100" b="0" i="0" kern="1200">
                <a:solidFill>
                  <a:schemeClr val="tx1"/>
                </a:solidFill>
                <a:latin typeface="Gotham"/>
                <a:ea typeface="+mn-ea"/>
                <a:cs typeface="Myriad Pro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汇报</a:t>
            </a:r>
            <a:r>
              <a:rPr lang="zh-CN" altLang="en-US" sz="18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人：</a:t>
            </a:r>
            <a:r>
              <a:rPr lang="zh-CN" altLang="en-US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潘强</a:t>
            </a:r>
            <a:endParaRPr 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121" y="152400"/>
            <a:ext cx="2017181" cy="85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6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FFFF00"/>
                </a:solidFill>
              </a:rPr>
              <a:t>下个季度的工作规划</a:t>
            </a:r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0064195"/>
              </p:ext>
            </p:extLst>
          </p:nvPr>
        </p:nvGraphicFramePr>
        <p:xfrm>
          <a:off x="503238" y="1708150"/>
          <a:ext cx="8143875" cy="4386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84857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54" y="992776"/>
            <a:ext cx="8988847" cy="586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79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885" y="410317"/>
            <a:ext cx="6443498" cy="686964"/>
          </a:xfrm>
        </p:spPr>
        <p:txBody>
          <a:bodyPr/>
          <a:lstStyle/>
          <a:p>
            <a:r>
              <a:rPr lang="zh-CN" altLang="en-US" dirty="0" smtClean="0">
                <a:solidFill>
                  <a:srgbClr val="0070C0"/>
                </a:solidFill>
              </a:rPr>
              <a:t>先说下我自己的故事</a:t>
            </a:r>
            <a:endParaRPr lang="zh-CN" alt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1412463890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9651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885" y="410317"/>
            <a:ext cx="6443498" cy="660838"/>
          </a:xfrm>
        </p:spPr>
        <p:txBody>
          <a:bodyPr/>
          <a:lstStyle/>
          <a:p>
            <a:r>
              <a:rPr lang="zh-CN" altLang="en-US" dirty="0">
                <a:solidFill>
                  <a:srgbClr val="FFC000"/>
                </a:solidFill>
              </a:rPr>
              <a:t>同一</a:t>
            </a:r>
            <a:r>
              <a:rPr lang="zh-CN" altLang="en-US" dirty="0" smtClean="0">
                <a:solidFill>
                  <a:srgbClr val="FFC000"/>
                </a:solidFill>
              </a:rPr>
              <a:t>个环境不同的角色</a:t>
            </a:r>
            <a:endParaRPr lang="zh-CN" altLang="en-US" dirty="0">
              <a:solidFill>
                <a:srgbClr val="FFC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1407251"/>
            <a:ext cx="2649310" cy="1330244"/>
          </a:xfrm>
          <a:prstGeom prst="rect">
            <a:avLst/>
          </a:prstGeom>
        </p:spPr>
      </p:pic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722259029"/>
              </p:ext>
            </p:extLst>
          </p:nvPr>
        </p:nvGraphicFramePr>
        <p:xfrm>
          <a:off x="519880" y="2833913"/>
          <a:ext cx="3621046" cy="2874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图示 8"/>
          <p:cNvGraphicFramePr/>
          <p:nvPr>
            <p:extLst>
              <p:ext uri="{D42A27DB-BD31-4B8C-83A1-F6EECF244321}">
                <p14:modId xmlns:p14="http://schemas.microsoft.com/office/powerpoint/2010/main" val="1745483429"/>
              </p:ext>
            </p:extLst>
          </p:nvPr>
        </p:nvGraphicFramePr>
        <p:xfrm>
          <a:off x="5557789" y="2833914"/>
          <a:ext cx="3204754" cy="21430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913549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Graphic spid="9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0070C0"/>
                </a:solidFill>
              </a:rPr>
              <a:t>这半年我做了哪些事情</a:t>
            </a:r>
            <a:endParaRPr lang="zh-CN" altLang="en-US" dirty="0">
              <a:solidFill>
                <a:srgbClr val="0070C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85" y="1642363"/>
            <a:ext cx="1531369" cy="331796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113" y="1642363"/>
            <a:ext cx="1531369" cy="331796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513" y="1642363"/>
            <a:ext cx="1531369" cy="331796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913" y="1642363"/>
            <a:ext cx="1554434" cy="3367939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502884" y="5303519"/>
            <a:ext cx="1531369" cy="6531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rgbClr val="FFFF00"/>
                </a:solidFill>
              </a:rPr>
              <a:t>工程师端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846112" y="5303518"/>
            <a:ext cx="1531369" cy="6531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rgbClr val="FFFF00"/>
                </a:solidFill>
              </a:rPr>
              <a:t>网点端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951513" y="5303519"/>
            <a:ext cx="1531369" cy="6531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FFFF00"/>
                </a:solidFill>
              </a:rPr>
              <a:t>分中心</a:t>
            </a:r>
            <a:r>
              <a:rPr lang="zh-CN" altLang="en-US" dirty="0" smtClean="0">
                <a:solidFill>
                  <a:srgbClr val="FFFF00"/>
                </a:solidFill>
              </a:rPr>
              <a:t>端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068445" y="5303519"/>
            <a:ext cx="1531369" cy="6531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FFFF00"/>
                </a:solidFill>
              </a:rPr>
              <a:t>服务</a:t>
            </a:r>
            <a:r>
              <a:rPr lang="zh-CN" altLang="en-US" dirty="0" smtClean="0">
                <a:solidFill>
                  <a:srgbClr val="FFFF00"/>
                </a:solidFill>
              </a:rPr>
              <a:t>号小程序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873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FF00"/>
                </a:solidFill>
              </a:rPr>
              <a:t>项目打包时长的优化</a:t>
            </a:r>
            <a:endParaRPr lang="zh-CN" altLang="en-US" dirty="0">
              <a:solidFill>
                <a:srgbClr val="FFFF00"/>
              </a:solidFill>
            </a:endParaRPr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3596" y="1368042"/>
            <a:ext cx="10130462" cy="4353489"/>
          </a:xfrm>
        </p:spPr>
      </p:pic>
    </p:spTree>
    <p:extLst>
      <p:ext uri="{BB962C8B-B14F-4D97-AF65-F5344CB8AC3E}">
        <p14:creationId xmlns:p14="http://schemas.microsoft.com/office/powerpoint/2010/main" val="402102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0070C0"/>
                </a:solidFill>
              </a:rPr>
              <a:t>项目打包体积的优化</a:t>
            </a:r>
            <a:endParaRPr lang="zh-CN" altLang="en-US" dirty="0">
              <a:solidFill>
                <a:srgbClr val="0070C0"/>
              </a:solidFill>
            </a:endParaRP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476" y="1348204"/>
            <a:ext cx="10169767" cy="4255762"/>
          </a:xfrm>
        </p:spPr>
      </p:pic>
    </p:spTree>
    <p:extLst>
      <p:ext uri="{BB962C8B-B14F-4D97-AF65-F5344CB8AC3E}">
        <p14:creationId xmlns:p14="http://schemas.microsoft.com/office/powerpoint/2010/main" val="185692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内容占位符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85" y="729286"/>
            <a:ext cx="7641771" cy="6042332"/>
          </a:xfrm>
        </p:spPr>
      </p:pic>
      <p:sp>
        <p:nvSpPr>
          <p:cNvPr id="11" name="矩形 10"/>
          <p:cNvSpPr/>
          <p:nvPr/>
        </p:nvSpPr>
        <p:spPr>
          <a:xfrm>
            <a:off x="502885" y="542109"/>
            <a:ext cx="2351315" cy="61395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关于需求管理的问题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358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02885" y="410316"/>
            <a:ext cx="3220029" cy="7261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 smtClean="0"/>
              <a:t>目前正在实践的解决方案</a:t>
            </a:r>
            <a:endParaRPr lang="zh-CN" altLang="en-US" sz="1800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84" y="875211"/>
            <a:ext cx="9223083" cy="5814819"/>
          </a:xfrm>
        </p:spPr>
      </p:pic>
    </p:spTree>
    <p:extLst>
      <p:ext uri="{BB962C8B-B14F-4D97-AF65-F5344CB8AC3E}">
        <p14:creationId xmlns:p14="http://schemas.microsoft.com/office/powerpoint/2010/main" val="82941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6721172"/>
              </p:ext>
            </p:extLst>
          </p:nvPr>
        </p:nvGraphicFramePr>
        <p:xfrm>
          <a:off x="404949" y="1708150"/>
          <a:ext cx="8477794" cy="4588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标题 3"/>
          <p:cNvSpPr>
            <a:spLocks noGrp="1"/>
          </p:cNvSpPr>
          <p:nvPr>
            <p:ph type="title"/>
          </p:nvPr>
        </p:nvSpPr>
        <p:spPr>
          <a:xfrm>
            <a:off x="502885" y="410316"/>
            <a:ext cx="3220029" cy="7261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 smtClean="0"/>
              <a:t>目前小组所面临的问题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1633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ysClr val="window" lastClr="FFFFFF"/>
      </a:lt1>
      <a:dk2>
        <a:srgbClr val="272727"/>
      </a:dk2>
      <a:lt2>
        <a:srgbClr val="F8F8F8"/>
      </a:lt2>
      <a:accent1>
        <a:srgbClr val="007AB8"/>
      </a:accent1>
      <a:accent2>
        <a:srgbClr val="EEA420"/>
      </a:accent2>
      <a:accent3>
        <a:srgbClr val="ABCB2A"/>
      </a:accent3>
      <a:accent4>
        <a:srgbClr val="12A9D9"/>
      </a:accent4>
      <a:accent5>
        <a:srgbClr val="505150"/>
      </a:accent5>
      <a:accent6>
        <a:srgbClr val="636463"/>
      </a:accent6>
      <a:hlink>
        <a:srgbClr val="8D8E8D"/>
      </a:hlink>
      <a:folHlink>
        <a:srgbClr val="B2B3B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6845</TotalTime>
  <Words>174</Words>
  <Application>Microsoft Office PowerPoint</Application>
  <PresentationFormat>全屏显示(4:3)</PresentationFormat>
  <Paragraphs>41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Gotham-Bold</vt:lpstr>
      <vt:lpstr>Gotham-Book</vt:lpstr>
      <vt:lpstr>Gotham-Medium</vt:lpstr>
      <vt:lpstr>Myriad Pro Light</vt:lpstr>
      <vt:lpstr>黑体</vt:lpstr>
      <vt:lpstr>华文黑体</vt:lpstr>
      <vt:lpstr>微软雅黑</vt:lpstr>
      <vt:lpstr>Arial</vt:lpstr>
      <vt:lpstr>Calibri</vt:lpstr>
      <vt:lpstr>Office Theme</vt:lpstr>
      <vt:lpstr>PowerPoint 演示文稿</vt:lpstr>
      <vt:lpstr>先说下我自己的故事</vt:lpstr>
      <vt:lpstr>同一个环境不同的角色</vt:lpstr>
      <vt:lpstr>这半年我做了哪些事情</vt:lpstr>
      <vt:lpstr>项目打包时长的优化</vt:lpstr>
      <vt:lpstr>项目打包体积的优化</vt:lpstr>
      <vt:lpstr>PowerPoint 演示文稿</vt:lpstr>
      <vt:lpstr>目前正在实践的解决方案</vt:lpstr>
      <vt:lpstr>目前小组所面临的问题</vt:lpstr>
      <vt:lpstr>下个季度的工作规划 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Gee Hwee Lim</dc:creator>
  <cp:lastModifiedBy>Strong 潘强</cp:lastModifiedBy>
  <cp:revision>219</cp:revision>
  <dcterms:created xsi:type="dcterms:W3CDTF">2013-04-17T08:02:10Z</dcterms:created>
  <dcterms:modified xsi:type="dcterms:W3CDTF">2019-12-09T14:17:30Z</dcterms:modified>
</cp:coreProperties>
</file>